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a09d2fb07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5b4a1632a4c61"/>
  </p:sldMasterIdLst>
  <p:sldIdLst>
    <p:sldId xmlns:r="http://schemas.openxmlformats.org/officeDocument/2006/relationships" id="256" r:id="Rec750acfe1ed430a"/>
    <p:sldId xmlns:r="http://schemas.openxmlformats.org/officeDocument/2006/relationships" id="257" r:id="Re0290118d0f0498c"/>
    <p:sldId xmlns:r="http://schemas.openxmlformats.org/officeDocument/2006/relationships" id="258" r:id="Rfd48de1ccfb44983"/>
    <p:sldId xmlns:r="http://schemas.openxmlformats.org/officeDocument/2006/relationships" id="259" r:id="R998ad4d760b6460b"/>
    <p:sldId xmlns:r="http://schemas.openxmlformats.org/officeDocument/2006/relationships" id="260" r:id="R90315878aa1047fa"/>
    <p:sldId xmlns:r="http://schemas.openxmlformats.org/officeDocument/2006/relationships" id="261" r:id="R040306ceb72845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5b4a1632a4c61" /><Relationship Type="http://schemas.openxmlformats.org/officeDocument/2006/relationships/slide" Target="/ppt/slides/slide1.xml" Id="Rec750acfe1ed430a" /><Relationship Type="http://schemas.openxmlformats.org/officeDocument/2006/relationships/slide" Target="/ppt/slides/slide2.xml" Id="Re0290118d0f0498c" /><Relationship Type="http://schemas.openxmlformats.org/officeDocument/2006/relationships/slide" Target="/ppt/slides/slide3.xml" Id="Rfd48de1ccfb44983" /><Relationship Type="http://schemas.openxmlformats.org/officeDocument/2006/relationships/slide" Target="/ppt/slides/slide4.xml" Id="R998ad4d760b6460b" /><Relationship Type="http://schemas.openxmlformats.org/officeDocument/2006/relationships/slide" Target="/ppt/slides/slide5.xml" Id="R90315878aa1047fa" /><Relationship Type="http://schemas.openxmlformats.org/officeDocument/2006/relationships/slide" Target="/ppt/slides/slide6.xml" Id="R040306ceb72845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7fa85ce87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322fd2072458c" /><Relationship Type="http://schemas.openxmlformats.org/officeDocument/2006/relationships/theme" Target="/ppt/slideMasters/theme/theme1.xml" Id="Rec93ed79eda5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322fd2072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545bf697b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5f5515952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3ebd890a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7134772e6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1466e9498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637383b0f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TOLGA-OS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TOLGA-OS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TOLGA-OS SPAREBANK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TOLGA-OS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TOLGA-OS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TOLGA-OS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NORD-ØSTERDAL KRAFTLAG SA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PJG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FELIX HOLDING AS  –  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OG LANGEN HOLDING AS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KOMMUNE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TOLGA KOMMUNE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TOLGA-OS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49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816 793 432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TOLGA-OS SPAREBANK</a:t>
            </a:r>
          </a:p>
        </p:txBody>
      </p:sp>
    </p:spTree>
  </p:cSld>
  <p:clrMapOvr>
    <a:masterClrMapping xmlns:a="http://schemas.openxmlformats.org/drawingml/2006/main"/>
  </p:clrMapOvr>
</p:sld>
</file>