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466d8a508a344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672e3454b2b4d05"/>
  </p:sldMasterIdLst>
  <p:sldIdLst>
    <p:sldId xmlns:r="http://schemas.openxmlformats.org/officeDocument/2006/relationships" id="256" r:id="R03cc794b7c0840e6"/>
    <p:sldId xmlns:r="http://schemas.openxmlformats.org/officeDocument/2006/relationships" id="257" r:id="Rc65556284cd64568"/>
    <p:sldId xmlns:r="http://schemas.openxmlformats.org/officeDocument/2006/relationships" id="258" r:id="R9a36b3bf8d514e7e"/>
    <p:sldId xmlns:r="http://schemas.openxmlformats.org/officeDocument/2006/relationships" id="259" r:id="Ra93bab0010ee4aa4"/>
    <p:sldId xmlns:r="http://schemas.openxmlformats.org/officeDocument/2006/relationships" id="260" r:id="R9d9bf6bd3c694cd6"/>
    <p:sldId xmlns:r="http://schemas.openxmlformats.org/officeDocument/2006/relationships" id="261" r:id="R3c3d402f96d34748"/>
    <p:sldId xmlns:r="http://schemas.openxmlformats.org/officeDocument/2006/relationships" id="262" r:id="R52251ff063b6494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72e3454b2b4d05" /><Relationship Type="http://schemas.openxmlformats.org/officeDocument/2006/relationships/slide" Target="/ppt/slides/slide1.xml" Id="R03cc794b7c0840e6" /><Relationship Type="http://schemas.openxmlformats.org/officeDocument/2006/relationships/slide" Target="/ppt/slides/slide2.xml" Id="Rc65556284cd64568" /><Relationship Type="http://schemas.openxmlformats.org/officeDocument/2006/relationships/slide" Target="/ppt/slides/slide3.xml" Id="R9a36b3bf8d514e7e" /><Relationship Type="http://schemas.openxmlformats.org/officeDocument/2006/relationships/slide" Target="/ppt/slides/slide4.xml" Id="Ra93bab0010ee4aa4" /><Relationship Type="http://schemas.openxmlformats.org/officeDocument/2006/relationships/slide" Target="/ppt/slides/slide5.xml" Id="R9d9bf6bd3c694cd6" /><Relationship Type="http://schemas.openxmlformats.org/officeDocument/2006/relationships/slide" Target="/ppt/slides/slide6.xml" Id="R3c3d402f96d34748" /><Relationship Type="http://schemas.openxmlformats.org/officeDocument/2006/relationships/slide" Target="/ppt/slides/slide7.xml" Id="R52251ff063b6494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f52069d5e6434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076f7a09e54197" /><Relationship Type="http://schemas.openxmlformats.org/officeDocument/2006/relationships/theme" Target="/ppt/slideMasters/theme/theme1.xml" Id="Rf32dcde4cbde4d0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5076f7a09e5419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278ec1baba45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ed7729ac634ee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d175f231634bd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19f0e3107a470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cc8ade3e4c4d2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e851b3d631498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e92796643141d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CONTA GROUP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CONTA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CONTA GROUP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CONTA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CONTA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CONTA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4 612 962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−1 620 515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9 331 817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28 191 607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125 108 683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CONTA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CONTA GROUP HOLDING AS  –  67,6 %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MUST INVEST AS  –  17,9 %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VALE CORVO AS  –  6,2 %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GLITRAFJORD AS  –  0,6 %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PEDING HOLDING AS  –  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VÆRBITT HOLDING AS  –  0,4 %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CONTA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Brusdalsvegen 222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6011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816 909 252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CONTA GROUP AS</a:t>
            </a:r>
          </a:p>
        </p:txBody>
      </p:sp>
    </p:spTree>
  </p:cSld>
  <p:clrMapOvr>
    <a:masterClrMapping xmlns:a="http://schemas.openxmlformats.org/drawingml/2006/main"/>
  </p:clrMapOvr>
</p:sld>
</file>