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2cbe1bbf0f4b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1affd857014595"/>
  </p:sldMasterIdLst>
  <p:sldIdLst>
    <p:sldId xmlns:r="http://schemas.openxmlformats.org/officeDocument/2006/relationships" id="256" r:id="R03160bfce1214827"/>
    <p:sldId xmlns:r="http://schemas.openxmlformats.org/officeDocument/2006/relationships" id="257" r:id="R599ed16636d040ad"/>
    <p:sldId xmlns:r="http://schemas.openxmlformats.org/officeDocument/2006/relationships" id="258" r:id="R3a67f6e55dff451c"/>
    <p:sldId xmlns:r="http://schemas.openxmlformats.org/officeDocument/2006/relationships" id="259" r:id="R325434fe79364129"/>
    <p:sldId xmlns:r="http://schemas.openxmlformats.org/officeDocument/2006/relationships" id="260" r:id="R24c8a636cd23418f"/>
    <p:sldId xmlns:r="http://schemas.openxmlformats.org/officeDocument/2006/relationships" id="261" r:id="Rb2c4513db573436e"/>
    <p:sldId xmlns:r="http://schemas.openxmlformats.org/officeDocument/2006/relationships" id="262" r:id="R34961fca956548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1affd857014595" /><Relationship Type="http://schemas.openxmlformats.org/officeDocument/2006/relationships/slide" Target="/ppt/slides/slide1.xml" Id="R03160bfce1214827" /><Relationship Type="http://schemas.openxmlformats.org/officeDocument/2006/relationships/slide" Target="/ppt/slides/slide2.xml" Id="R599ed16636d040ad" /><Relationship Type="http://schemas.openxmlformats.org/officeDocument/2006/relationships/slide" Target="/ppt/slides/slide3.xml" Id="R3a67f6e55dff451c" /><Relationship Type="http://schemas.openxmlformats.org/officeDocument/2006/relationships/slide" Target="/ppt/slides/slide4.xml" Id="R325434fe79364129" /><Relationship Type="http://schemas.openxmlformats.org/officeDocument/2006/relationships/slide" Target="/ppt/slides/slide5.xml" Id="R24c8a636cd23418f" /><Relationship Type="http://schemas.openxmlformats.org/officeDocument/2006/relationships/slide" Target="/ppt/slides/slide6.xml" Id="Rb2c4513db573436e" /><Relationship Type="http://schemas.openxmlformats.org/officeDocument/2006/relationships/slide" Target="/ppt/slides/slide7.xml" Id="R34961fca956548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d1076b515b4d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fe98ea88947a7" /><Relationship Type="http://schemas.openxmlformats.org/officeDocument/2006/relationships/theme" Target="/ppt/slideMasters/theme/theme1.xml" Id="R9d22cb2e2ef440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afe98ea88947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fc44d4d5b74e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59c62b9a54d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0307e48b14f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998b7ea954b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809e46c1b46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b8dfabee74d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f5f06067044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BARCA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BARCA FINANS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1 481 076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1 822 510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1 853 528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BERENTSEN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Lybekkveien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odd-ber@online.no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816 918 952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BARCA FINANS AS</a:t>
            </a:r>
          </a:p>
        </p:txBody>
      </p:sp>
    </p:spTree>
  </p:cSld>
  <p:clrMapOvr>
    <a:masterClrMapping xmlns:a="http://schemas.openxmlformats.org/drawingml/2006/main"/>
  </p:clrMapOvr>
</p:sld>
</file>