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c864a7da6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73b58f75e4316"/>
  </p:sldMasterIdLst>
  <p:sldIdLst>
    <p:sldId xmlns:r="http://schemas.openxmlformats.org/officeDocument/2006/relationships" id="256" r:id="Rcd9c9fc62d604146"/>
    <p:sldId xmlns:r="http://schemas.openxmlformats.org/officeDocument/2006/relationships" id="257" r:id="R8484ec540188425e"/>
    <p:sldId xmlns:r="http://schemas.openxmlformats.org/officeDocument/2006/relationships" id="258" r:id="R9cd8eee184594ee8"/>
    <p:sldId xmlns:r="http://schemas.openxmlformats.org/officeDocument/2006/relationships" id="259" r:id="Rb0f9d8b6510e49f5"/>
    <p:sldId xmlns:r="http://schemas.openxmlformats.org/officeDocument/2006/relationships" id="260" r:id="R5a7e487fab9948a6"/>
    <p:sldId xmlns:r="http://schemas.openxmlformats.org/officeDocument/2006/relationships" id="261" r:id="Rac2bdb49fc5b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73b58f75e4316" /><Relationship Type="http://schemas.openxmlformats.org/officeDocument/2006/relationships/slide" Target="/ppt/slides/slide1.xml" Id="Rcd9c9fc62d604146" /><Relationship Type="http://schemas.openxmlformats.org/officeDocument/2006/relationships/slide" Target="/ppt/slides/slide2.xml" Id="R8484ec540188425e" /><Relationship Type="http://schemas.openxmlformats.org/officeDocument/2006/relationships/slide" Target="/ppt/slides/slide3.xml" Id="R9cd8eee184594ee8" /><Relationship Type="http://schemas.openxmlformats.org/officeDocument/2006/relationships/slide" Target="/ppt/slides/slide4.xml" Id="Rb0f9d8b6510e49f5" /><Relationship Type="http://schemas.openxmlformats.org/officeDocument/2006/relationships/slide" Target="/ppt/slides/slide5.xml" Id="R5a7e487fab9948a6" /><Relationship Type="http://schemas.openxmlformats.org/officeDocument/2006/relationships/slide" Target="/ppt/slides/slide6.xml" Id="Rac2bdb49fc5b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51703cdc6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b41de991400a" /><Relationship Type="http://schemas.openxmlformats.org/officeDocument/2006/relationships/theme" Target="/ppt/slideMasters/theme/theme1.xml" Id="R7119220a4af0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8b41de991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3f4d8819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3ccea509b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6a8b50ef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0d4f97f9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34434216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71232544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PEER GYNT HOTEL OG SPISERI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816 958 172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