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e68da6437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a4aa16dc94135"/>
  </p:sldMasterIdLst>
  <p:sldIdLst>
    <p:sldId xmlns:r="http://schemas.openxmlformats.org/officeDocument/2006/relationships" id="256" r:id="Rd5af66f45b9d459f"/>
    <p:sldId xmlns:r="http://schemas.openxmlformats.org/officeDocument/2006/relationships" id="257" r:id="R29cdf4aee73a4482"/>
    <p:sldId xmlns:r="http://schemas.openxmlformats.org/officeDocument/2006/relationships" id="258" r:id="R854af59045714bd2"/>
    <p:sldId xmlns:r="http://schemas.openxmlformats.org/officeDocument/2006/relationships" id="259" r:id="R8b93eb5805be4d09"/>
    <p:sldId xmlns:r="http://schemas.openxmlformats.org/officeDocument/2006/relationships" id="260" r:id="R928af136182e406f"/>
    <p:sldId xmlns:r="http://schemas.openxmlformats.org/officeDocument/2006/relationships" id="261" r:id="Ref221de4c533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a4aa16dc94135" /><Relationship Type="http://schemas.openxmlformats.org/officeDocument/2006/relationships/slide" Target="/ppt/slides/slide1.xml" Id="Rd5af66f45b9d459f" /><Relationship Type="http://schemas.openxmlformats.org/officeDocument/2006/relationships/slide" Target="/ppt/slides/slide2.xml" Id="R29cdf4aee73a4482" /><Relationship Type="http://schemas.openxmlformats.org/officeDocument/2006/relationships/slide" Target="/ppt/slides/slide3.xml" Id="R854af59045714bd2" /><Relationship Type="http://schemas.openxmlformats.org/officeDocument/2006/relationships/slide" Target="/ppt/slides/slide4.xml" Id="R8b93eb5805be4d09" /><Relationship Type="http://schemas.openxmlformats.org/officeDocument/2006/relationships/slide" Target="/ppt/slides/slide5.xml" Id="R928af136182e406f" /><Relationship Type="http://schemas.openxmlformats.org/officeDocument/2006/relationships/slide" Target="/ppt/slides/slide6.xml" Id="Ref221de4c533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b314dbcc0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39bc1214499a" /><Relationship Type="http://schemas.openxmlformats.org/officeDocument/2006/relationships/theme" Target="/ppt/slideMasters/theme/theme1.xml" Id="Rbc9557141bff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839bc1214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010d57e29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92fffb358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236d4431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cfc1c39a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74448b79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5abfed99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PEER GYNT HOTEL OG SPISERI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816 958 172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