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38502ccd5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f504754284b75"/>
  </p:sldMasterIdLst>
  <p:sldIdLst>
    <p:sldId xmlns:r="http://schemas.openxmlformats.org/officeDocument/2006/relationships" id="256" r:id="Rced299f4effb45c1"/>
    <p:sldId xmlns:r="http://schemas.openxmlformats.org/officeDocument/2006/relationships" id="257" r:id="Rb3556eb3e3c94bbe"/>
    <p:sldId xmlns:r="http://schemas.openxmlformats.org/officeDocument/2006/relationships" id="258" r:id="R0609a38f9fb84cf1"/>
    <p:sldId xmlns:r="http://schemas.openxmlformats.org/officeDocument/2006/relationships" id="259" r:id="Rd98fa9bf813e4b8c"/>
    <p:sldId xmlns:r="http://schemas.openxmlformats.org/officeDocument/2006/relationships" id="260" r:id="Rc9a0746dbd384760"/>
    <p:sldId xmlns:r="http://schemas.openxmlformats.org/officeDocument/2006/relationships" id="261" r:id="Rbee261ced5734790"/>
    <p:sldId xmlns:r="http://schemas.openxmlformats.org/officeDocument/2006/relationships" id="262" r:id="Rd8a7326f828e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f504754284b75" /><Relationship Type="http://schemas.openxmlformats.org/officeDocument/2006/relationships/slide" Target="/ppt/slides/slide1.xml" Id="Rced299f4effb45c1" /><Relationship Type="http://schemas.openxmlformats.org/officeDocument/2006/relationships/slide" Target="/ppt/slides/slide2.xml" Id="Rb3556eb3e3c94bbe" /><Relationship Type="http://schemas.openxmlformats.org/officeDocument/2006/relationships/slide" Target="/ppt/slides/slide3.xml" Id="R0609a38f9fb84cf1" /><Relationship Type="http://schemas.openxmlformats.org/officeDocument/2006/relationships/slide" Target="/ppt/slides/slide4.xml" Id="Rd98fa9bf813e4b8c" /><Relationship Type="http://schemas.openxmlformats.org/officeDocument/2006/relationships/slide" Target="/ppt/slides/slide5.xml" Id="Rc9a0746dbd384760" /><Relationship Type="http://schemas.openxmlformats.org/officeDocument/2006/relationships/slide" Target="/ppt/slides/slide6.xml" Id="Rbee261ced5734790" /><Relationship Type="http://schemas.openxmlformats.org/officeDocument/2006/relationships/slide" Target="/ppt/slides/slide7.xml" Id="Rd8a7326f828e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127452c0b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35707de04381" /><Relationship Type="http://schemas.openxmlformats.org/officeDocument/2006/relationships/theme" Target="/ppt/slideMasters/theme/theme1.xml" Id="Rea7c69da11db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835707de0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e6ebbd185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b8742ed0e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8d0da766d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e34dc8c9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48d7e46a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299a5d0ce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2df6c1c041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PEER GYNT HOTEL OG SPISERI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 GYNT HOTEL OG SPISERI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21 807 588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−2 860 257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HOLDING AS  –  74,6 %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 SPISESTEDER OG CATERING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816 958 172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PEER GYNT HOTEL OG SPISERI AS</a:t>
            </a:r>
          </a:p>
        </p:txBody>
      </p:sp>
    </p:spTree>
  </p:cSld>
  <p:clrMapOvr>
    <a:masterClrMapping xmlns:a="http://schemas.openxmlformats.org/drawingml/2006/main"/>
  </p:clrMapOvr>
</p:sld>
</file>