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3bd372195d47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f37170d55c4a0f"/>
  </p:sldMasterIdLst>
  <p:sldIdLst>
    <p:sldId xmlns:r="http://schemas.openxmlformats.org/officeDocument/2006/relationships" id="256" r:id="R1b756f074ad54f76"/>
    <p:sldId xmlns:r="http://schemas.openxmlformats.org/officeDocument/2006/relationships" id="257" r:id="Re526856a32af49a9"/>
    <p:sldId xmlns:r="http://schemas.openxmlformats.org/officeDocument/2006/relationships" id="258" r:id="Rad0f54debb8442ff"/>
    <p:sldId xmlns:r="http://schemas.openxmlformats.org/officeDocument/2006/relationships" id="259" r:id="Rb8022dd4612d4522"/>
    <p:sldId xmlns:r="http://schemas.openxmlformats.org/officeDocument/2006/relationships" id="260" r:id="R13dcbfa764df4fc0"/>
    <p:sldId xmlns:r="http://schemas.openxmlformats.org/officeDocument/2006/relationships" id="261" r:id="Rf22febab2a274834"/>
    <p:sldId xmlns:r="http://schemas.openxmlformats.org/officeDocument/2006/relationships" id="262" r:id="Rc677251ca1c148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f37170d55c4a0f" /><Relationship Type="http://schemas.openxmlformats.org/officeDocument/2006/relationships/slide" Target="/ppt/slides/slide1.xml" Id="R1b756f074ad54f76" /><Relationship Type="http://schemas.openxmlformats.org/officeDocument/2006/relationships/slide" Target="/ppt/slides/slide2.xml" Id="Re526856a32af49a9" /><Relationship Type="http://schemas.openxmlformats.org/officeDocument/2006/relationships/slide" Target="/ppt/slides/slide3.xml" Id="Rad0f54debb8442ff" /><Relationship Type="http://schemas.openxmlformats.org/officeDocument/2006/relationships/slide" Target="/ppt/slides/slide4.xml" Id="Rb8022dd4612d4522" /><Relationship Type="http://schemas.openxmlformats.org/officeDocument/2006/relationships/slide" Target="/ppt/slides/slide5.xml" Id="R13dcbfa764df4fc0" /><Relationship Type="http://schemas.openxmlformats.org/officeDocument/2006/relationships/slide" Target="/ppt/slides/slide6.xml" Id="Rf22febab2a274834" /><Relationship Type="http://schemas.openxmlformats.org/officeDocument/2006/relationships/slide" Target="/ppt/slides/slide7.xml" Id="Rc677251ca1c148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6f58a595a47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6b2a1f0394614" /><Relationship Type="http://schemas.openxmlformats.org/officeDocument/2006/relationships/theme" Target="/ppt/slideMasters/theme/theme1.xml" Id="R2b5f358fd0c845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76b2a1f03946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c5e4e3e624c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69fa758b14d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5079efc584a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51d43c8004d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3a07c8fab4c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873a33ef64b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7f7fafd874d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PØBEL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PØBEL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PØBEL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PØBEL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PØBEL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PØBEL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693 694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−4 063 917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−2 782 441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1 308 701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PØBEL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ANDRE HANSRUD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PØBEL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Normannsgata 41A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816 971 802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PØBEL AS</a:t>
            </a:r>
          </a:p>
        </p:txBody>
      </p:sp>
    </p:spTree>
  </p:cSld>
  <p:clrMapOvr>
    <a:masterClrMapping xmlns:a="http://schemas.openxmlformats.org/drawingml/2006/main"/>
  </p:clrMapOvr>
</p:sld>
</file>