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b39ede899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e91fe0e8f4089"/>
  </p:sldMasterIdLst>
  <p:sldIdLst>
    <p:sldId xmlns:r="http://schemas.openxmlformats.org/officeDocument/2006/relationships" id="256" r:id="R9fecdc667bee4fdc"/>
    <p:sldId xmlns:r="http://schemas.openxmlformats.org/officeDocument/2006/relationships" id="257" r:id="Red4b45cc7d534f9e"/>
    <p:sldId xmlns:r="http://schemas.openxmlformats.org/officeDocument/2006/relationships" id="258" r:id="Rcf6ae129483a42bf"/>
    <p:sldId xmlns:r="http://schemas.openxmlformats.org/officeDocument/2006/relationships" id="259" r:id="Re5d8b160fa73453f"/>
    <p:sldId xmlns:r="http://schemas.openxmlformats.org/officeDocument/2006/relationships" id="260" r:id="R3379b2c9c42d4b83"/>
    <p:sldId xmlns:r="http://schemas.openxmlformats.org/officeDocument/2006/relationships" id="261" r:id="R089cd12e7dd4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e91fe0e8f4089" /><Relationship Type="http://schemas.openxmlformats.org/officeDocument/2006/relationships/slide" Target="/ppt/slides/slide1.xml" Id="R9fecdc667bee4fdc" /><Relationship Type="http://schemas.openxmlformats.org/officeDocument/2006/relationships/slide" Target="/ppt/slides/slide2.xml" Id="Red4b45cc7d534f9e" /><Relationship Type="http://schemas.openxmlformats.org/officeDocument/2006/relationships/slide" Target="/ppt/slides/slide3.xml" Id="Rcf6ae129483a42bf" /><Relationship Type="http://schemas.openxmlformats.org/officeDocument/2006/relationships/slide" Target="/ppt/slides/slide4.xml" Id="Re5d8b160fa73453f" /><Relationship Type="http://schemas.openxmlformats.org/officeDocument/2006/relationships/slide" Target="/ppt/slides/slide5.xml" Id="R3379b2c9c42d4b83" /><Relationship Type="http://schemas.openxmlformats.org/officeDocument/2006/relationships/slide" Target="/ppt/slides/slide6.xml" Id="R089cd12e7dd4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40bd081a1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2169affa54f70" /><Relationship Type="http://schemas.openxmlformats.org/officeDocument/2006/relationships/theme" Target="/ppt/slideMasters/theme/theme1.xml" Id="R61d89ef3451044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2169affa5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090304bb0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0bce5d6a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8512226e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b6bd4c21641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51244fea645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bbe9a5eb5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Gåsholmen Brygge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817 122 582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 AS</a:t>
            </a:r>
          </a:p>
        </p:txBody>
      </p:sp>
    </p:spTree>
  </p:cSld>
  <p:clrMapOvr>
    <a:masterClrMapping xmlns:a="http://schemas.openxmlformats.org/drawingml/2006/main"/>
  </p:clrMapOvr>
</p:sld>
</file>