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9684d7216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9b613048d4e46"/>
  </p:sldMasterIdLst>
  <p:sldIdLst>
    <p:sldId xmlns:r="http://schemas.openxmlformats.org/officeDocument/2006/relationships" id="256" r:id="Rddff37b2d2124331"/>
    <p:sldId xmlns:r="http://schemas.openxmlformats.org/officeDocument/2006/relationships" id="257" r:id="Rf5c8c5afd0284547"/>
    <p:sldId xmlns:r="http://schemas.openxmlformats.org/officeDocument/2006/relationships" id="258" r:id="Re2f36798514644f0"/>
    <p:sldId xmlns:r="http://schemas.openxmlformats.org/officeDocument/2006/relationships" id="259" r:id="R1371e358cd85438e"/>
    <p:sldId xmlns:r="http://schemas.openxmlformats.org/officeDocument/2006/relationships" id="260" r:id="Re7b720e63476495e"/>
    <p:sldId xmlns:r="http://schemas.openxmlformats.org/officeDocument/2006/relationships" id="261" r:id="Rd7a3b65969bf4c62"/>
    <p:sldId xmlns:r="http://schemas.openxmlformats.org/officeDocument/2006/relationships" id="262" r:id="R592541d7c829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9b613048d4e46" /><Relationship Type="http://schemas.openxmlformats.org/officeDocument/2006/relationships/slide" Target="/ppt/slides/slide1.xml" Id="Rddff37b2d2124331" /><Relationship Type="http://schemas.openxmlformats.org/officeDocument/2006/relationships/slide" Target="/ppt/slides/slide2.xml" Id="Rf5c8c5afd0284547" /><Relationship Type="http://schemas.openxmlformats.org/officeDocument/2006/relationships/slide" Target="/ppt/slides/slide3.xml" Id="Re2f36798514644f0" /><Relationship Type="http://schemas.openxmlformats.org/officeDocument/2006/relationships/slide" Target="/ppt/slides/slide4.xml" Id="R1371e358cd85438e" /><Relationship Type="http://schemas.openxmlformats.org/officeDocument/2006/relationships/slide" Target="/ppt/slides/slide5.xml" Id="Re7b720e63476495e" /><Relationship Type="http://schemas.openxmlformats.org/officeDocument/2006/relationships/slide" Target="/ppt/slides/slide6.xml" Id="Rd7a3b65969bf4c62" /><Relationship Type="http://schemas.openxmlformats.org/officeDocument/2006/relationships/slide" Target="/ppt/slides/slide7.xml" Id="R592541d7c829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e884680ac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cf79f50c4e6f" /><Relationship Type="http://schemas.openxmlformats.org/officeDocument/2006/relationships/theme" Target="/ppt/slideMasters/theme/theme1.xml" Id="Rc4548ff136d7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dcf79f50c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f37362cc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8ab3e33d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32e9c9ef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8197a325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e3ee6f9d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08f40c09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d3dc0025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