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59c37da0584c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78e28deb2e45cf"/>
  </p:sldMasterIdLst>
  <p:sldIdLst>
    <p:sldId xmlns:r="http://schemas.openxmlformats.org/officeDocument/2006/relationships" id="256" r:id="R334825c5d7fd4bd2"/>
    <p:sldId xmlns:r="http://schemas.openxmlformats.org/officeDocument/2006/relationships" id="257" r:id="Refd45b0e9e124f76"/>
    <p:sldId xmlns:r="http://schemas.openxmlformats.org/officeDocument/2006/relationships" id="258" r:id="Re15bfaac186644a2"/>
    <p:sldId xmlns:r="http://schemas.openxmlformats.org/officeDocument/2006/relationships" id="259" r:id="R481a667bafb643aa"/>
    <p:sldId xmlns:r="http://schemas.openxmlformats.org/officeDocument/2006/relationships" id="260" r:id="R262997628a6f413a"/>
    <p:sldId xmlns:r="http://schemas.openxmlformats.org/officeDocument/2006/relationships" id="261" r:id="Rb9588c42440b4eed"/>
    <p:sldId xmlns:r="http://schemas.openxmlformats.org/officeDocument/2006/relationships" id="262" r:id="Rb093d47898e1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8e28deb2e45cf" /><Relationship Type="http://schemas.openxmlformats.org/officeDocument/2006/relationships/slide" Target="/ppt/slides/slide1.xml" Id="R334825c5d7fd4bd2" /><Relationship Type="http://schemas.openxmlformats.org/officeDocument/2006/relationships/slide" Target="/ppt/slides/slide2.xml" Id="Refd45b0e9e124f76" /><Relationship Type="http://schemas.openxmlformats.org/officeDocument/2006/relationships/slide" Target="/ppt/slides/slide3.xml" Id="Re15bfaac186644a2" /><Relationship Type="http://schemas.openxmlformats.org/officeDocument/2006/relationships/slide" Target="/ppt/slides/slide4.xml" Id="R481a667bafb643aa" /><Relationship Type="http://schemas.openxmlformats.org/officeDocument/2006/relationships/slide" Target="/ppt/slides/slide5.xml" Id="R262997628a6f413a" /><Relationship Type="http://schemas.openxmlformats.org/officeDocument/2006/relationships/slide" Target="/ppt/slides/slide6.xml" Id="Rb9588c42440b4eed" /><Relationship Type="http://schemas.openxmlformats.org/officeDocument/2006/relationships/slide" Target="/ppt/slides/slide7.xml" Id="Rb093d47898e1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4f010f0f74c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030fec55e4ca7" /><Relationship Type="http://schemas.openxmlformats.org/officeDocument/2006/relationships/theme" Target="/ppt/slideMasters/theme/theme1.xml" Id="R93d4aa5ed6c449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0030fec55e4c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3484195e0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60ad3b35646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d34ac0ab748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e9c07b5ba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c7b9b642546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957c7390c47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3f2ac3a4345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OSAKONGEN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OSAKONGEN III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−5 073 165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−4 807 228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9 367 831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Matre, Osen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817 185 142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