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907868b3246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736b0bd22543ac"/>
  </p:sldMasterIdLst>
  <p:sldIdLst>
    <p:sldId xmlns:r="http://schemas.openxmlformats.org/officeDocument/2006/relationships" id="256" r:id="R3fd6cbfa9cd24d36"/>
    <p:sldId xmlns:r="http://schemas.openxmlformats.org/officeDocument/2006/relationships" id="257" r:id="Rf85854e92be04e6b"/>
    <p:sldId xmlns:r="http://schemas.openxmlformats.org/officeDocument/2006/relationships" id="258" r:id="Re34c712dfb624b48"/>
    <p:sldId xmlns:r="http://schemas.openxmlformats.org/officeDocument/2006/relationships" id="259" r:id="R52578e811f4e4cf3"/>
    <p:sldId xmlns:r="http://schemas.openxmlformats.org/officeDocument/2006/relationships" id="260" r:id="Rb5ccb310f4b64400"/>
    <p:sldId xmlns:r="http://schemas.openxmlformats.org/officeDocument/2006/relationships" id="261" r:id="Re6e1c59a7edf40a8"/>
    <p:sldId xmlns:r="http://schemas.openxmlformats.org/officeDocument/2006/relationships" id="262" r:id="R9b1f4554229d45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36b0bd22543ac" /><Relationship Type="http://schemas.openxmlformats.org/officeDocument/2006/relationships/slide" Target="/ppt/slides/slide1.xml" Id="R3fd6cbfa9cd24d36" /><Relationship Type="http://schemas.openxmlformats.org/officeDocument/2006/relationships/slide" Target="/ppt/slides/slide2.xml" Id="Rf85854e92be04e6b" /><Relationship Type="http://schemas.openxmlformats.org/officeDocument/2006/relationships/slide" Target="/ppt/slides/slide3.xml" Id="Re34c712dfb624b48" /><Relationship Type="http://schemas.openxmlformats.org/officeDocument/2006/relationships/slide" Target="/ppt/slides/slide4.xml" Id="R52578e811f4e4cf3" /><Relationship Type="http://schemas.openxmlformats.org/officeDocument/2006/relationships/slide" Target="/ppt/slides/slide5.xml" Id="Rb5ccb310f4b64400" /><Relationship Type="http://schemas.openxmlformats.org/officeDocument/2006/relationships/slide" Target="/ppt/slides/slide6.xml" Id="Re6e1c59a7edf40a8" /><Relationship Type="http://schemas.openxmlformats.org/officeDocument/2006/relationships/slide" Target="/ppt/slides/slide7.xml" Id="R9b1f4554229d45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f32a49b0943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b0e13d5394e12" /><Relationship Type="http://schemas.openxmlformats.org/officeDocument/2006/relationships/theme" Target="/ppt/slideMasters/theme/theme1.xml" Id="R0e8d60f89eec47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5b0e13d5394e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47501d28a4a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2318a1acb4c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f50f6809143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3780ceb844e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430be9ab649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29e28a2f747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34682ab4448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AVANTO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234 014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Kvernevik Ring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4048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817 200 052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 AS</a:t>
            </a:r>
          </a:p>
        </p:txBody>
      </p:sp>
    </p:spTree>
  </p:cSld>
  <p:clrMapOvr>
    <a:masterClrMapping xmlns:a="http://schemas.openxmlformats.org/drawingml/2006/main"/>
  </p:clrMapOvr>
</p:sld>
</file>