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6c31a18f2c40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143843b9d543dd"/>
  </p:sldMasterIdLst>
  <p:sldIdLst>
    <p:sldId xmlns:r="http://schemas.openxmlformats.org/officeDocument/2006/relationships" id="256" r:id="Re26047c616c647f3"/>
    <p:sldId xmlns:r="http://schemas.openxmlformats.org/officeDocument/2006/relationships" id="257" r:id="R2d14bc16a7ee4d87"/>
    <p:sldId xmlns:r="http://schemas.openxmlformats.org/officeDocument/2006/relationships" id="258" r:id="R0a9bf6f20ea34a0f"/>
    <p:sldId xmlns:r="http://schemas.openxmlformats.org/officeDocument/2006/relationships" id="259" r:id="Rd535ff13965b4b26"/>
    <p:sldId xmlns:r="http://schemas.openxmlformats.org/officeDocument/2006/relationships" id="260" r:id="Rcdf7588baaf941a2"/>
    <p:sldId xmlns:r="http://schemas.openxmlformats.org/officeDocument/2006/relationships" id="261" r:id="R6365c9ac8d7346a1"/>
    <p:sldId xmlns:r="http://schemas.openxmlformats.org/officeDocument/2006/relationships" id="262" r:id="Ref0773561cc74c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43843b9d543dd" /><Relationship Type="http://schemas.openxmlformats.org/officeDocument/2006/relationships/slide" Target="/ppt/slides/slide1.xml" Id="Re26047c616c647f3" /><Relationship Type="http://schemas.openxmlformats.org/officeDocument/2006/relationships/slide" Target="/ppt/slides/slide2.xml" Id="R2d14bc16a7ee4d87" /><Relationship Type="http://schemas.openxmlformats.org/officeDocument/2006/relationships/slide" Target="/ppt/slides/slide3.xml" Id="R0a9bf6f20ea34a0f" /><Relationship Type="http://schemas.openxmlformats.org/officeDocument/2006/relationships/slide" Target="/ppt/slides/slide4.xml" Id="Rd535ff13965b4b26" /><Relationship Type="http://schemas.openxmlformats.org/officeDocument/2006/relationships/slide" Target="/ppt/slides/slide5.xml" Id="Rcdf7588baaf941a2" /><Relationship Type="http://schemas.openxmlformats.org/officeDocument/2006/relationships/slide" Target="/ppt/slides/slide6.xml" Id="R6365c9ac8d7346a1" /><Relationship Type="http://schemas.openxmlformats.org/officeDocument/2006/relationships/slide" Target="/ppt/slides/slide7.xml" Id="Ref0773561cc74c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ba4ae1d73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2b9ed99634839" /><Relationship Type="http://schemas.openxmlformats.org/officeDocument/2006/relationships/theme" Target="/ppt/slideMasters/theme/theme1.xml" Id="R8d1b0992769c45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f2b9ed996348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a640ef53747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72c2ea86b44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fce977d7540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d063fe5d344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dd125d61b4b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08770f62843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b029c964446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ONO CONSULTING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1 653 700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611 687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865 854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1 682 389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NORD-VARHAUG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Regus as, Oalsgata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onoconsulting@outlook.com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817 214 142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 CONSULTING AS</a:t>
            </a:r>
          </a:p>
        </p:txBody>
      </p:sp>
    </p:spTree>
  </p:cSld>
  <p:clrMapOvr>
    <a:masterClrMapping xmlns:a="http://schemas.openxmlformats.org/drawingml/2006/main"/>
  </p:clrMapOvr>
</p:sld>
</file>