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6e6eca1db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8dacd56474964"/>
  </p:sldMasterIdLst>
  <p:sldIdLst>
    <p:sldId xmlns:r="http://schemas.openxmlformats.org/officeDocument/2006/relationships" id="256" r:id="R35f404d7869c4662"/>
    <p:sldId xmlns:r="http://schemas.openxmlformats.org/officeDocument/2006/relationships" id="257" r:id="R83f5612bd15747ac"/>
    <p:sldId xmlns:r="http://schemas.openxmlformats.org/officeDocument/2006/relationships" id="258" r:id="R31bcee7f3ac043bd"/>
    <p:sldId xmlns:r="http://schemas.openxmlformats.org/officeDocument/2006/relationships" id="259" r:id="R64086708f78a49ed"/>
    <p:sldId xmlns:r="http://schemas.openxmlformats.org/officeDocument/2006/relationships" id="260" r:id="R4905e757004842d1"/>
    <p:sldId xmlns:r="http://schemas.openxmlformats.org/officeDocument/2006/relationships" id="261" r:id="R995a630ab2dc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8dacd56474964" /><Relationship Type="http://schemas.openxmlformats.org/officeDocument/2006/relationships/slide" Target="/ppt/slides/slide1.xml" Id="R35f404d7869c4662" /><Relationship Type="http://schemas.openxmlformats.org/officeDocument/2006/relationships/slide" Target="/ppt/slides/slide2.xml" Id="R83f5612bd15747ac" /><Relationship Type="http://schemas.openxmlformats.org/officeDocument/2006/relationships/slide" Target="/ppt/slides/slide3.xml" Id="R31bcee7f3ac043bd" /><Relationship Type="http://schemas.openxmlformats.org/officeDocument/2006/relationships/slide" Target="/ppt/slides/slide4.xml" Id="R64086708f78a49ed" /><Relationship Type="http://schemas.openxmlformats.org/officeDocument/2006/relationships/slide" Target="/ppt/slides/slide5.xml" Id="R4905e757004842d1" /><Relationship Type="http://schemas.openxmlformats.org/officeDocument/2006/relationships/slide" Target="/ppt/slides/slide6.xml" Id="R995a630ab2dc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db08bfd3a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4fd0572dd4a87" /><Relationship Type="http://schemas.openxmlformats.org/officeDocument/2006/relationships/theme" Target="/ppt/slideMasters/theme/theme1.xml" Id="Rfcdf21f2098f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4fd0572dd4a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facaec67546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bfc43aef9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dcc307439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affd525d8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db3cd156e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af585e1df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PAULIUS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817 300 952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PAULIUS INVEST AS</a:t>
            </a:r>
          </a:p>
        </p:txBody>
      </p:sp>
    </p:spTree>
  </p:cSld>
  <p:clrMapOvr>
    <a:masterClrMapping xmlns:a="http://schemas.openxmlformats.org/drawingml/2006/main"/>
  </p:clrMapOvr>
</p:sld>
</file>