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0d1f1e115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f3ac9bf54458d"/>
  </p:sldMasterIdLst>
  <p:sldIdLst>
    <p:sldId xmlns:r="http://schemas.openxmlformats.org/officeDocument/2006/relationships" id="256" r:id="R5785acb805ef4018"/>
    <p:sldId xmlns:r="http://schemas.openxmlformats.org/officeDocument/2006/relationships" id="257" r:id="R7541d1ea657742be"/>
    <p:sldId xmlns:r="http://schemas.openxmlformats.org/officeDocument/2006/relationships" id="258" r:id="R151783202ff54b71"/>
    <p:sldId xmlns:r="http://schemas.openxmlformats.org/officeDocument/2006/relationships" id="259" r:id="R5b9745e8d5164e80"/>
    <p:sldId xmlns:r="http://schemas.openxmlformats.org/officeDocument/2006/relationships" id="260" r:id="R0c1edb5af76b46a6"/>
    <p:sldId xmlns:r="http://schemas.openxmlformats.org/officeDocument/2006/relationships" id="261" r:id="R275ce02cd8804f90"/>
    <p:sldId xmlns:r="http://schemas.openxmlformats.org/officeDocument/2006/relationships" id="262" r:id="Rd8448b20f73f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f3ac9bf54458d" /><Relationship Type="http://schemas.openxmlformats.org/officeDocument/2006/relationships/slide" Target="/ppt/slides/slide1.xml" Id="R5785acb805ef4018" /><Relationship Type="http://schemas.openxmlformats.org/officeDocument/2006/relationships/slide" Target="/ppt/slides/slide2.xml" Id="R7541d1ea657742be" /><Relationship Type="http://schemas.openxmlformats.org/officeDocument/2006/relationships/slide" Target="/ppt/slides/slide3.xml" Id="R151783202ff54b71" /><Relationship Type="http://schemas.openxmlformats.org/officeDocument/2006/relationships/slide" Target="/ppt/slides/slide4.xml" Id="R5b9745e8d5164e80" /><Relationship Type="http://schemas.openxmlformats.org/officeDocument/2006/relationships/slide" Target="/ppt/slides/slide5.xml" Id="R0c1edb5af76b46a6" /><Relationship Type="http://schemas.openxmlformats.org/officeDocument/2006/relationships/slide" Target="/ppt/slides/slide6.xml" Id="R275ce02cd8804f90" /><Relationship Type="http://schemas.openxmlformats.org/officeDocument/2006/relationships/slide" Target="/ppt/slides/slide7.xml" Id="Rd8448b20f73f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9d8e28668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328022aa4d37" /><Relationship Type="http://schemas.openxmlformats.org/officeDocument/2006/relationships/theme" Target="/ppt/slideMasters/theme/theme1.xml" Id="Re616bc17e5d7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d328022aa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51bddff3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4c6048803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7980f65c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b9703d9f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b9c987e39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2b46d3957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75259cd27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PAULIUS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PAULIUS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4 554 367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4 594 367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RUTKAUSKAS PAULIUS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817 300 952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PAULIUS INVEST AS</a:t>
            </a:r>
          </a:p>
        </p:txBody>
      </p:sp>
    </p:spTree>
  </p:cSld>
  <p:clrMapOvr>
    <a:masterClrMapping xmlns:a="http://schemas.openxmlformats.org/drawingml/2006/main"/>
  </p:clrMapOvr>
</p:sld>
</file>