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747fe8205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c48173816548fc"/>
  </p:sldMasterIdLst>
  <p:sldIdLst>
    <p:sldId xmlns:r="http://schemas.openxmlformats.org/officeDocument/2006/relationships" id="256" r:id="Rb90a3fe0300444cc"/>
    <p:sldId xmlns:r="http://schemas.openxmlformats.org/officeDocument/2006/relationships" id="257" r:id="R67826e418674457e"/>
    <p:sldId xmlns:r="http://schemas.openxmlformats.org/officeDocument/2006/relationships" id="258" r:id="Ra2289df06d6c496e"/>
    <p:sldId xmlns:r="http://schemas.openxmlformats.org/officeDocument/2006/relationships" id="259" r:id="R4ee1aba1744244d0"/>
    <p:sldId xmlns:r="http://schemas.openxmlformats.org/officeDocument/2006/relationships" id="260" r:id="R63b920f7ac0e4290"/>
    <p:sldId xmlns:r="http://schemas.openxmlformats.org/officeDocument/2006/relationships" id="261" r:id="R62cb9a52c9b9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48173816548fc" /><Relationship Type="http://schemas.openxmlformats.org/officeDocument/2006/relationships/slide" Target="/ppt/slides/slide1.xml" Id="Rb90a3fe0300444cc" /><Relationship Type="http://schemas.openxmlformats.org/officeDocument/2006/relationships/slide" Target="/ppt/slides/slide2.xml" Id="R67826e418674457e" /><Relationship Type="http://schemas.openxmlformats.org/officeDocument/2006/relationships/slide" Target="/ppt/slides/slide3.xml" Id="Ra2289df06d6c496e" /><Relationship Type="http://schemas.openxmlformats.org/officeDocument/2006/relationships/slide" Target="/ppt/slides/slide4.xml" Id="R4ee1aba1744244d0" /><Relationship Type="http://schemas.openxmlformats.org/officeDocument/2006/relationships/slide" Target="/ppt/slides/slide5.xml" Id="R63b920f7ac0e4290" /><Relationship Type="http://schemas.openxmlformats.org/officeDocument/2006/relationships/slide" Target="/ppt/slides/slide6.xml" Id="R62cb9a52c9b9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435a9ea3347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e6edcec384111" /><Relationship Type="http://schemas.openxmlformats.org/officeDocument/2006/relationships/theme" Target="/ppt/slideMasters/theme/theme1.xml" Id="R772f00311670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ee6edcec38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15bf0e1194c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eacb3ce6949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6b5a4c72f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9f50596ea45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246612f4f4f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1a4cc50a9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Austtunlia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817 348 262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