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cbd79f2db248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c20f56fdb34e69"/>
  </p:sldMasterIdLst>
  <p:sldIdLst>
    <p:sldId xmlns:r="http://schemas.openxmlformats.org/officeDocument/2006/relationships" id="256" r:id="R09ed7da620294f26"/>
    <p:sldId xmlns:r="http://schemas.openxmlformats.org/officeDocument/2006/relationships" id="257" r:id="Rfc2404332c034086"/>
    <p:sldId xmlns:r="http://schemas.openxmlformats.org/officeDocument/2006/relationships" id="258" r:id="R2683ce18801f49f7"/>
    <p:sldId xmlns:r="http://schemas.openxmlformats.org/officeDocument/2006/relationships" id="259" r:id="R1a8700ea466845c7"/>
    <p:sldId xmlns:r="http://schemas.openxmlformats.org/officeDocument/2006/relationships" id="260" r:id="Re3c23b9b3e294199"/>
    <p:sldId xmlns:r="http://schemas.openxmlformats.org/officeDocument/2006/relationships" id="261" r:id="R2294440dc8e64510"/>
    <p:sldId xmlns:r="http://schemas.openxmlformats.org/officeDocument/2006/relationships" id="262" r:id="R86790a854e6548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c20f56fdb34e69" /><Relationship Type="http://schemas.openxmlformats.org/officeDocument/2006/relationships/slide" Target="/ppt/slides/slide1.xml" Id="R09ed7da620294f26" /><Relationship Type="http://schemas.openxmlformats.org/officeDocument/2006/relationships/slide" Target="/ppt/slides/slide2.xml" Id="Rfc2404332c034086" /><Relationship Type="http://schemas.openxmlformats.org/officeDocument/2006/relationships/slide" Target="/ppt/slides/slide3.xml" Id="R2683ce18801f49f7" /><Relationship Type="http://schemas.openxmlformats.org/officeDocument/2006/relationships/slide" Target="/ppt/slides/slide4.xml" Id="R1a8700ea466845c7" /><Relationship Type="http://schemas.openxmlformats.org/officeDocument/2006/relationships/slide" Target="/ppt/slides/slide5.xml" Id="Re3c23b9b3e294199" /><Relationship Type="http://schemas.openxmlformats.org/officeDocument/2006/relationships/slide" Target="/ppt/slides/slide6.xml" Id="R2294440dc8e64510" /><Relationship Type="http://schemas.openxmlformats.org/officeDocument/2006/relationships/slide" Target="/ppt/slides/slide7.xml" Id="R86790a854e6548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d52b412e074c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8232c18264e95" /><Relationship Type="http://schemas.openxmlformats.org/officeDocument/2006/relationships/theme" Target="/ppt/slideMasters/theme/theme1.xml" Id="Rdcbf835494814a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58232c18264e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d3307747f4c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29bbbb1cb49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813d5038c41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d87dc860943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1e14082674d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a4d3feff446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f580cfc8a4b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STALFO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STALFO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−223 126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8 154 997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260 846 890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260 896 272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FØRRE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Austtunlia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817 348 262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STALFO HOLDING AS</a:t>
            </a:r>
          </a:p>
        </p:txBody>
      </p:sp>
    </p:spTree>
  </p:cSld>
  <p:clrMapOvr>
    <a:masterClrMapping xmlns:a="http://schemas.openxmlformats.org/drawingml/2006/main"/>
  </p:clrMapOvr>
</p:sld>
</file>