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80acdeb5eb4f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2f557cca8941eb"/>
  </p:sldMasterIdLst>
  <p:sldIdLst>
    <p:sldId xmlns:r="http://schemas.openxmlformats.org/officeDocument/2006/relationships" id="256" r:id="Rca7e5f5b4cb94119"/>
    <p:sldId xmlns:r="http://schemas.openxmlformats.org/officeDocument/2006/relationships" id="257" r:id="R1994864bf2394532"/>
    <p:sldId xmlns:r="http://schemas.openxmlformats.org/officeDocument/2006/relationships" id="258" r:id="Rf0700807cd65497e"/>
    <p:sldId xmlns:r="http://schemas.openxmlformats.org/officeDocument/2006/relationships" id="259" r:id="R3badf0bea6d74fd3"/>
    <p:sldId xmlns:r="http://schemas.openxmlformats.org/officeDocument/2006/relationships" id="260" r:id="Rdeff62a8348e4e49"/>
    <p:sldId xmlns:r="http://schemas.openxmlformats.org/officeDocument/2006/relationships" id="261" r:id="Raca653d637064bb2"/>
    <p:sldId xmlns:r="http://schemas.openxmlformats.org/officeDocument/2006/relationships" id="262" r:id="Ra9163a4ada8c4e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f557cca8941eb" /><Relationship Type="http://schemas.openxmlformats.org/officeDocument/2006/relationships/slide" Target="/ppt/slides/slide1.xml" Id="Rca7e5f5b4cb94119" /><Relationship Type="http://schemas.openxmlformats.org/officeDocument/2006/relationships/slide" Target="/ppt/slides/slide2.xml" Id="R1994864bf2394532" /><Relationship Type="http://schemas.openxmlformats.org/officeDocument/2006/relationships/slide" Target="/ppt/slides/slide3.xml" Id="Rf0700807cd65497e" /><Relationship Type="http://schemas.openxmlformats.org/officeDocument/2006/relationships/slide" Target="/ppt/slides/slide4.xml" Id="R3badf0bea6d74fd3" /><Relationship Type="http://schemas.openxmlformats.org/officeDocument/2006/relationships/slide" Target="/ppt/slides/slide5.xml" Id="Rdeff62a8348e4e49" /><Relationship Type="http://schemas.openxmlformats.org/officeDocument/2006/relationships/slide" Target="/ppt/slides/slide6.xml" Id="Raca653d637064bb2" /><Relationship Type="http://schemas.openxmlformats.org/officeDocument/2006/relationships/slide" Target="/ppt/slides/slide7.xml" Id="Ra9163a4ada8c4e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c36dbf12a4d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e346076f44e18" /><Relationship Type="http://schemas.openxmlformats.org/officeDocument/2006/relationships/theme" Target="/ppt/slideMasters/theme/theme1.xml" Id="R03c662c959af4c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9e346076f44e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b6801978943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6293cbb2a40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313682cb547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737c0df114a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1a7e77fa14f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31e2044b046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7bcb0ebb74a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POLLING &amp; STATISTICS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POLLING &amp; STATISTICS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POLLING &amp; STATISTICS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POLLING &amp; STATISTICS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POLLING &amp; STATISTICS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POLLING &amp; STATISTICS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32 878 669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789 510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2 315 887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12 529 369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POLLING &amp; STATISTICS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NORSTAT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POLLING &amp; STATISTICS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817 536 212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POLLING &amp; STATISTICS AS</a:t>
            </a:r>
          </a:p>
        </p:txBody>
      </p:sp>
    </p:spTree>
  </p:cSld>
  <p:clrMapOvr>
    <a:masterClrMapping xmlns:a="http://schemas.openxmlformats.org/drawingml/2006/main"/>
  </p:clrMapOvr>
</p:sld>
</file>