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9638630e6c4a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7b8005d3064a1d"/>
  </p:sldMasterIdLst>
  <p:sldIdLst>
    <p:sldId xmlns:r="http://schemas.openxmlformats.org/officeDocument/2006/relationships" id="256" r:id="R53f042f86b0a4f3f"/>
    <p:sldId xmlns:r="http://schemas.openxmlformats.org/officeDocument/2006/relationships" id="257" r:id="R97092b105bec40a1"/>
    <p:sldId xmlns:r="http://schemas.openxmlformats.org/officeDocument/2006/relationships" id="258" r:id="R8148b2f9155948cf"/>
    <p:sldId xmlns:r="http://schemas.openxmlformats.org/officeDocument/2006/relationships" id="259" r:id="R9f2aa6986bfc4ce8"/>
    <p:sldId xmlns:r="http://schemas.openxmlformats.org/officeDocument/2006/relationships" id="260" r:id="R01eb16277f9648a9"/>
    <p:sldId xmlns:r="http://schemas.openxmlformats.org/officeDocument/2006/relationships" id="261" r:id="R6c106b95823c49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7b8005d3064a1d" /><Relationship Type="http://schemas.openxmlformats.org/officeDocument/2006/relationships/slide" Target="/ppt/slides/slide1.xml" Id="R53f042f86b0a4f3f" /><Relationship Type="http://schemas.openxmlformats.org/officeDocument/2006/relationships/slide" Target="/ppt/slides/slide2.xml" Id="R97092b105bec40a1" /><Relationship Type="http://schemas.openxmlformats.org/officeDocument/2006/relationships/slide" Target="/ppt/slides/slide3.xml" Id="R8148b2f9155948cf" /><Relationship Type="http://schemas.openxmlformats.org/officeDocument/2006/relationships/slide" Target="/ppt/slides/slide4.xml" Id="R9f2aa6986bfc4ce8" /><Relationship Type="http://schemas.openxmlformats.org/officeDocument/2006/relationships/slide" Target="/ppt/slides/slide5.xml" Id="R01eb16277f9648a9" /><Relationship Type="http://schemas.openxmlformats.org/officeDocument/2006/relationships/slide" Target="/ppt/slides/slide6.xml" Id="R6c106b95823c49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623a9ca3e142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32552854d455a" /><Relationship Type="http://schemas.openxmlformats.org/officeDocument/2006/relationships/theme" Target="/ppt/slideMasters/theme/theme1.xml" Id="Rbd85de42c34644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632552854d45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194f2634e46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24133a09714e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145745b36743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005340b1942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2348260b644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37bade0d24b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BRANDS OF EUROPE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Silurveien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817 543 642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 OF EUROPE AS</a:t>
            </a:r>
          </a:p>
        </p:txBody>
      </p:sp>
    </p:spTree>
  </p:cSld>
  <p:clrMapOvr>
    <a:masterClrMapping xmlns:a="http://schemas.openxmlformats.org/drawingml/2006/main"/>
  </p:clrMapOvr>
</p:sld>
</file>