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1efc6a85cd44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6114744c3f4f86"/>
  </p:sldMasterIdLst>
  <p:sldIdLst>
    <p:sldId xmlns:r="http://schemas.openxmlformats.org/officeDocument/2006/relationships" id="256" r:id="Race05ef542f44391"/>
    <p:sldId xmlns:r="http://schemas.openxmlformats.org/officeDocument/2006/relationships" id="257" r:id="R5f4a8a67b6514000"/>
    <p:sldId xmlns:r="http://schemas.openxmlformats.org/officeDocument/2006/relationships" id="258" r:id="R70efb79e39ae4296"/>
    <p:sldId xmlns:r="http://schemas.openxmlformats.org/officeDocument/2006/relationships" id="259" r:id="R34ae4f1e5d124ccd"/>
    <p:sldId xmlns:r="http://schemas.openxmlformats.org/officeDocument/2006/relationships" id="260" r:id="R5549b447a7f54716"/>
    <p:sldId xmlns:r="http://schemas.openxmlformats.org/officeDocument/2006/relationships" id="261" r:id="Ra5cb906acf9e4043"/>
    <p:sldId xmlns:r="http://schemas.openxmlformats.org/officeDocument/2006/relationships" id="262" r:id="Rf927d0e7bd244f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114744c3f4f86" /><Relationship Type="http://schemas.openxmlformats.org/officeDocument/2006/relationships/slide" Target="/ppt/slides/slide1.xml" Id="Race05ef542f44391" /><Relationship Type="http://schemas.openxmlformats.org/officeDocument/2006/relationships/slide" Target="/ppt/slides/slide2.xml" Id="R5f4a8a67b6514000" /><Relationship Type="http://schemas.openxmlformats.org/officeDocument/2006/relationships/slide" Target="/ppt/slides/slide3.xml" Id="R70efb79e39ae4296" /><Relationship Type="http://schemas.openxmlformats.org/officeDocument/2006/relationships/slide" Target="/ppt/slides/slide4.xml" Id="R34ae4f1e5d124ccd" /><Relationship Type="http://schemas.openxmlformats.org/officeDocument/2006/relationships/slide" Target="/ppt/slides/slide5.xml" Id="R5549b447a7f54716" /><Relationship Type="http://schemas.openxmlformats.org/officeDocument/2006/relationships/slide" Target="/ppt/slides/slide6.xml" Id="Ra5cb906acf9e4043" /><Relationship Type="http://schemas.openxmlformats.org/officeDocument/2006/relationships/slide" Target="/ppt/slides/slide7.xml" Id="Rf927d0e7bd244f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064ad8c544a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076d74b604d79" /><Relationship Type="http://schemas.openxmlformats.org/officeDocument/2006/relationships/theme" Target="/ppt/slideMasters/theme/theme1.xml" Id="R668dc17aa37c42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b076d74b604d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d7e363b154f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7496a21d14b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c1acfbceb4c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204a3b6a04b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d551e6d9b4d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73c2be0274d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2af57aa0442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NORDMOEN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NORDMOEN AS ble etablert [år] og holder til i Budalen.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8 642 414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7 037 320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8 264 839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LANGLI OLAV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ARNSTEIN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Arnstein 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7298 Budalen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arnsteinmoen@icloud.com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817 660 622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