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9d006594da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d1265989c4195"/>
  </p:sldMasterIdLst>
  <p:sldIdLst>
    <p:sldId xmlns:r="http://schemas.openxmlformats.org/officeDocument/2006/relationships" id="256" r:id="R6332cd0e5ace46de"/>
    <p:sldId xmlns:r="http://schemas.openxmlformats.org/officeDocument/2006/relationships" id="257" r:id="Refe0b18d35a64872"/>
    <p:sldId xmlns:r="http://schemas.openxmlformats.org/officeDocument/2006/relationships" id="258" r:id="R8cdf239c603c4793"/>
    <p:sldId xmlns:r="http://schemas.openxmlformats.org/officeDocument/2006/relationships" id="259" r:id="Rca283fc43b16440f"/>
    <p:sldId xmlns:r="http://schemas.openxmlformats.org/officeDocument/2006/relationships" id="260" r:id="Rb882ea72e05d4d92"/>
    <p:sldId xmlns:r="http://schemas.openxmlformats.org/officeDocument/2006/relationships" id="261" r:id="R85fbd1649f4d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d1265989c4195" /><Relationship Type="http://schemas.openxmlformats.org/officeDocument/2006/relationships/slide" Target="/ppt/slides/slide1.xml" Id="R6332cd0e5ace46de" /><Relationship Type="http://schemas.openxmlformats.org/officeDocument/2006/relationships/slide" Target="/ppt/slides/slide2.xml" Id="Refe0b18d35a64872" /><Relationship Type="http://schemas.openxmlformats.org/officeDocument/2006/relationships/slide" Target="/ppt/slides/slide3.xml" Id="R8cdf239c603c4793" /><Relationship Type="http://schemas.openxmlformats.org/officeDocument/2006/relationships/slide" Target="/ppt/slides/slide4.xml" Id="Rca283fc43b16440f" /><Relationship Type="http://schemas.openxmlformats.org/officeDocument/2006/relationships/slide" Target="/ppt/slides/slide5.xml" Id="Rb882ea72e05d4d92" /><Relationship Type="http://schemas.openxmlformats.org/officeDocument/2006/relationships/slide" Target="/ppt/slides/slide6.xml" Id="R85fbd1649f4d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cc976fb24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4ba766bd244e9" /><Relationship Type="http://schemas.openxmlformats.org/officeDocument/2006/relationships/theme" Target="/ppt/slideMasters/theme/theme1.xml" Id="Rdb9c82f07eae49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4ba766bd2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379ea7a8f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a895d5378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d38200ce3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bc53407c8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4bdb5a69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62045450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GRØDUM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817 680 992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GRØDUM HOLDING AS</a:t>
            </a:r>
          </a:p>
        </p:txBody>
      </p:sp>
    </p:spTree>
  </p:cSld>
  <p:clrMapOvr>
    <a:masterClrMapping xmlns:a="http://schemas.openxmlformats.org/drawingml/2006/main"/>
  </p:clrMapOvr>
</p:sld>
</file>