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83591c2ee447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a7c67938c94105"/>
  </p:sldMasterIdLst>
  <p:sldIdLst>
    <p:sldId xmlns:r="http://schemas.openxmlformats.org/officeDocument/2006/relationships" id="256" r:id="Rf1a94c69a4c44ab0"/>
    <p:sldId xmlns:r="http://schemas.openxmlformats.org/officeDocument/2006/relationships" id="257" r:id="Rd483c7e125374098"/>
    <p:sldId xmlns:r="http://schemas.openxmlformats.org/officeDocument/2006/relationships" id="258" r:id="Rcc281d39080c43eb"/>
    <p:sldId xmlns:r="http://schemas.openxmlformats.org/officeDocument/2006/relationships" id="259" r:id="R2c633c5cfb7b4e57"/>
    <p:sldId xmlns:r="http://schemas.openxmlformats.org/officeDocument/2006/relationships" id="260" r:id="R8e08e9959b66471f"/>
    <p:sldId xmlns:r="http://schemas.openxmlformats.org/officeDocument/2006/relationships" id="261" r:id="R7c69af7afdf84ff1"/>
    <p:sldId xmlns:r="http://schemas.openxmlformats.org/officeDocument/2006/relationships" id="262" r:id="Rc2ff0b9f4aa949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a7c67938c94105" /><Relationship Type="http://schemas.openxmlformats.org/officeDocument/2006/relationships/slide" Target="/ppt/slides/slide1.xml" Id="Rf1a94c69a4c44ab0" /><Relationship Type="http://schemas.openxmlformats.org/officeDocument/2006/relationships/slide" Target="/ppt/slides/slide2.xml" Id="Rd483c7e125374098" /><Relationship Type="http://schemas.openxmlformats.org/officeDocument/2006/relationships/slide" Target="/ppt/slides/slide3.xml" Id="Rcc281d39080c43eb" /><Relationship Type="http://schemas.openxmlformats.org/officeDocument/2006/relationships/slide" Target="/ppt/slides/slide4.xml" Id="R2c633c5cfb7b4e57" /><Relationship Type="http://schemas.openxmlformats.org/officeDocument/2006/relationships/slide" Target="/ppt/slides/slide5.xml" Id="R8e08e9959b66471f" /><Relationship Type="http://schemas.openxmlformats.org/officeDocument/2006/relationships/slide" Target="/ppt/slides/slide6.xml" Id="R7c69af7afdf84ff1" /><Relationship Type="http://schemas.openxmlformats.org/officeDocument/2006/relationships/slide" Target="/ppt/slides/slide7.xml" Id="Rc2ff0b9f4aa949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741c4fe77441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661bbf6f134f43" /><Relationship Type="http://schemas.openxmlformats.org/officeDocument/2006/relationships/theme" Target="/ppt/slideMasters/theme/theme1.xml" Id="Rdc2f2d037e8542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661bbf6f134f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d275410a374a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d28aa84a1b41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47abac6ba34a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0515eb2964e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a49e160e0e45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c9398a849c44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8d384efcf447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GRØDUM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GRØDUM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GRØDUM HOLDING AS ble etablert [år] og holder til i Birkeland.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GRØDUM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GRØDUM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GRØDUM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491 129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1 090 416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1 104 238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GRØDUM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GRØDUM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GRØDUM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4760 Birkeland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817 680 992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GRØDUM HOLDING AS</a:t>
            </a:r>
          </a:p>
        </p:txBody>
      </p:sp>
    </p:spTree>
  </p:cSld>
  <p:clrMapOvr>
    <a:masterClrMapping xmlns:a="http://schemas.openxmlformats.org/drawingml/2006/main"/>
  </p:clrMapOvr>
</p:sld>
</file>