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6f690f134847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5b56fbb4214857"/>
  </p:sldMasterIdLst>
  <p:sldIdLst>
    <p:sldId xmlns:r="http://schemas.openxmlformats.org/officeDocument/2006/relationships" id="256" r:id="R1e76871b60774939"/>
    <p:sldId xmlns:r="http://schemas.openxmlformats.org/officeDocument/2006/relationships" id="257" r:id="R7ff68caf2ebd4753"/>
    <p:sldId xmlns:r="http://schemas.openxmlformats.org/officeDocument/2006/relationships" id="258" r:id="R242578952d0f41aa"/>
    <p:sldId xmlns:r="http://schemas.openxmlformats.org/officeDocument/2006/relationships" id="259" r:id="R2836be61e43a4857"/>
    <p:sldId xmlns:r="http://schemas.openxmlformats.org/officeDocument/2006/relationships" id="260" r:id="R30a95e138db24193"/>
    <p:sldId xmlns:r="http://schemas.openxmlformats.org/officeDocument/2006/relationships" id="261" r:id="Re19b4baee12b4f38"/>
    <p:sldId xmlns:r="http://schemas.openxmlformats.org/officeDocument/2006/relationships" id="262" r:id="R5e067b7d3ae84a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5b56fbb4214857" /><Relationship Type="http://schemas.openxmlformats.org/officeDocument/2006/relationships/slide" Target="/ppt/slides/slide1.xml" Id="R1e76871b60774939" /><Relationship Type="http://schemas.openxmlformats.org/officeDocument/2006/relationships/slide" Target="/ppt/slides/slide2.xml" Id="R7ff68caf2ebd4753" /><Relationship Type="http://schemas.openxmlformats.org/officeDocument/2006/relationships/slide" Target="/ppt/slides/slide3.xml" Id="R242578952d0f41aa" /><Relationship Type="http://schemas.openxmlformats.org/officeDocument/2006/relationships/slide" Target="/ppt/slides/slide4.xml" Id="R2836be61e43a4857" /><Relationship Type="http://schemas.openxmlformats.org/officeDocument/2006/relationships/slide" Target="/ppt/slides/slide5.xml" Id="R30a95e138db24193" /><Relationship Type="http://schemas.openxmlformats.org/officeDocument/2006/relationships/slide" Target="/ppt/slides/slide6.xml" Id="Re19b4baee12b4f38" /><Relationship Type="http://schemas.openxmlformats.org/officeDocument/2006/relationships/slide" Target="/ppt/slides/slide7.xml" Id="R5e067b7d3ae84a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60ad6d7ede4f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73c061f884f65" /><Relationship Type="http://schemas.openxmlformats.org/officeDocument/2006/relationships/theme" Target="/ppt/slideMasters/theme/theme1.xml" Id="R781b49564ad94d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073c061f884f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059db94c645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00bd34e6944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468def8784b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e142c1e0841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28dbea5ee41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15ea365cf4a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60175f91f44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DUCI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DUCI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DUCI NORGE AS ble etablert [år] og holder til i Avaldsnes.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DUCI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DUCI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DUCI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84 096 669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7 410 096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6 894 343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390 996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22 300 447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DUCI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IMPRESA DUCI LAVORI EDILI SRL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DUCI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Uvikstrand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4262 Avaldsnes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817 768 342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DUCI NORGE AS</a:t>
            </a:r>
          </a:p>
        </p:txBody>
      </p:sp>
    </p:spTree>
  </p:cSld>
  <p:clrMapOvr>
    <a:masterClrMapping xmlns:a="http://schemas.openxmlformats.org/drawingml/2006/main"/>
  </p:clrMapOvr>
</p:sld>
</file>