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9bba99239545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b09be9007c49cd"/>
  </p:sldMasterIdLst>
  <p:sldIdLst>
    <p:sldId xmlns:r="http://schemas.openxmlformats.org/officeDocument/2006/relationships" id="256" r:id="Rcc96874ca8674f24"/>
    <p:sldId xmlns:r="http://schemas.openxmlformats.org/officeDocument/2006/relationships" id="257" r:id="R05d539ee769a44cb"/>
    <p:sldId xmlns:r="http://schemas.openxmlformats.org/officeDocument/2006/relationships" id="258" r:id="R7b3b3ecb44da4854"/>
    <p:sldId xmlns:r="http://schemas.openxmlformats.org/officeDocument/2006/relationships" id="259" r:id="R15fa39fe5eb54c8b"/>
    <p:sldId xmlns:r="http://schemas.openxmlformats.org/officeDocument/2006/relationships" id="260" r:id="R05b3c9b05de74a85"/>
    <p:sldId xmlns:r="http://schemas.openxmlformats.org/officeDocument/2006/relationships" id="261" r:id="R9ad1d4062bd84c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b09be9007c49cd" /><Relationship Type="http://schemas.openxmlformats.org/officeDocument/2006/relationships/slide" Target="/ppt/slides/slide1.xml" Id="Rcc96874ca8674f24" /><Relationship Type="http://schemas.openxmlformats.org/officeDocument/2006/relationships/slide" Target="/ppt/slides/slide2.xml" Id="R05d539ee769a44cb" /><Relationship Type="http://schemas.openxmlformats.org/officeDocument/2006/relationships/slide" Target="/ppt/slides/slide3.xml" Id="R7b3b3ecb44da4854" /><Relationship Type="http://schemas.openxmlformats.org/officeDocument/2006/relationships/slide" Target="/ppt/slides/slide4.xml" Id="R15fa39fe5eb54c8b" /><Relationship Type="http://schemas.openxmlformats.org/officeDocument/2006/relationships/slide" Target="/ppt/slides/slide5.xml" Id="R05b3c9b05de74a85" /><Relationship Type="http://schemas.openxmlformats.org/officeDocument/2006/relationships/slide" Target="/ppt/slides/slide6.xml" Id="R9ad1d4062bd84c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eba5dbfc484d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823b4c79a4cb2" /><Relationship Type="http://schemas.openxmlformats.org/officeDocument/2006/relationships/theme" Target="/ppt/slideMasters/theme/theme1.xml" Id="R252e69c07c354d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b823b4c79a4c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9b515956246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fdc20095648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f7405bb2c40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62c2cac994c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a941deef64d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88ba6ff9f4f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 ØGLEND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ØGLEND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ØGLEND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ØGLEND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ØGLEND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ØGLEND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ØGLEND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ØGLEND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Hovlandsveien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4374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817 816 622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ØGLEND AS</a:t>
            </a:r>
          </a:p>
        </p:txBody>
      </p:sp>
    </p:spTree>
  </p:cSld>
  <p:clrMapOvr>
    <a:masterClrMapping xmlns:a="http://schemas.openxmlformats.org/drawingml/2006/main"/>
  </p:clrMapOvr>
</p:sld>
</file>