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6eb6c1b9d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ad6d0ec7e41b5"/>
  </p:sldMasterIdLst>
  <p:sldIdLst>
    <p:sldId xmlns:r="http://schemas.openxmlformats.org/officeDocument/2006/relationships" id="256" r:id="R663b28733eb84c45"/>
    <p:sldId xmlns:r="http://schemas.openxmlformats.org/officeDocument/2006/relationships" id="257" r:id="R2afeedc586804d7f"/>
    <p:sldId xmlns:r="http://schemas.openxmlformats.org/officeDocument/2006/relationships" id="258" r:id="R30a2de5c6e5e4e51"/>
    <p:sldId xmlns:r="http://schemas.openxmlformats.org/officeDocument/2006/relationships" id="259" r:id="Rcf9eb8dc8e6b4f80"/>
    <p:sldId xmlns:r="http://schemas.openxmlformats.org/officeDocument/2006/relationships" id="260" r:id="R087b5c78d7fc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ad6d0ec7e41b5" /><Relationship Type="http://schemas.openxmlformats.org/officeDocument/2006/relationships/slide" Target="/ppt/slides/slide1.xml" Id="R663b28733eb84c45" /><Relationship Type="http://schemas.openxmlformats.org/officeDocument/2006/relationships/slide" Target="/ppt/slides/slide2.xml" Id="R2afeedc586804d7f" /><Relationship Type="http://schemas.openxmlformats.org/officeDocument/2006/relationships/slide" Target="/ppt/slides/slide3.xml" Id="R30a2de5c6e5e4e51" /><Relationship Type="http://schemas.openxmlformats.org/officeDocument/2006/relationships/slide" Target="/ppt/slides/slide4.xml" Id="Rcf9eb8dc8e6b4f80" /><Relationship Type="http://schemas.openxmlformats.org/officeDocument/2006/relationships/slide" Target="/ppt/slides/slide5.xml" Id="R087b5c78d7fc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7a34f7a14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dd13155ff4ddd" /><Relationship Type="http://schemas.openxmlformats.org/officeDocument/2006/relationships/theme" Target="/ppt/slideMasters/theme/theme1.xml" Id="R110d7c1b9134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dd13155ff4d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1592bd7c2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63ed079b43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d4d8a53b3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f95e9bc20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941a705f346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DYRENES BESTE VENN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DYRENES BESTE 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DYRENES BESTE VENN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DYRENES BESTE 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DYRENES BESTE 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DYRENES BESTE 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817 820 522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DYRENES BESTE VENN AS</a:t>
            </a:r>
          </a:p>
        </p:txBody>
      </p:sp>
    </p:spTree>
  </p:cSld>
  <p:clrMapOvr>
    <a:masterClrMapping xmlns:a="http://schemas.openxmlformats.org/drawingml/2006/main"/>
  </p:clrMapOvr>
</p:sld>
</file>