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090cab65c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000c8f6b448d6"/>
  </p:sldMasterIdLst>
  <p:sldIdLst>
    <p:sldId xmlns:r="http://schemas.openxmlformats.org/officeDocument/2006/relationships" id="256" r:id="R832f9a5b719341c9"/>
    <p:sldId xmlns:r="http://schemas.openxmlformats.org/officeDocument/2006/relationships" id="257" r:id="R0f8cd77159b14da0"/>
    <p:sldId xmlns:r="http://schemas.openxmlformats.org/officeDocument/2006/relationships" id="258" r:id="R2c0671c15e144a52"/>
    <p:sldId xmlns:r="http://schemas.openxmlformats.org/officeDocument/2006/relationships" id="259" r:id="R66f42c0dc900434b"/>
    <p:sldId xmlns:r="http://schemas.openxmlformats.org/officeDocument/2006/relationships" id="260" r:id="R9e9ce5909dd64b3f"/>
    <p:sldId xmlns:r="http://schemas.openxmlformats.org/officeDocument/2006/relationships" id="261" r:id="Rdcc91c83a5b0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000c8f6b448d6" /><Relationship Type="http://schemas.openxmlformats.org/officeDocument/2006/relationships/slide" Target="/ppt/slides/slide1.xml" Id="R832f9a5b719341c9" /><Relationship Type="http://schemas.openxmlformats.org/officeDocument/2006/relationships/slide" Target="/ppt/slides/slide2.xml" Id="R0f8cd77159b14da0" /><Relationship Type="http://schemas.openxmlformats.org/officeDocument/2006/relationships/slide" Target="/ppt/slides/slide3.xml" Id="R2c0671c15e144a52" /><Relationship Type="http://schemas.openxmlformats.org/officeDocument/2006/relationships/slide" Target="/ppt/slides/slide4.xml" Id="R66f42c0dc900434b" /><Relationship Type="http://schemas.openxmlformats.org/officeDocument/2006/relationships/slide" Target="/ppt/slides/slide5.xml" Id="R9e9ce5909dd64b3f" /><Relationship Type="http://schemas.openxmlformats.org/officeDocument/2006/relationships/slide" Target="/ppt/slides/slide6.xml" Id="Rdcc91c83a5b0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ea2e2ff21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6bc1ecded409b" /><Relationship Type="http://schemas.openxmlformats.org/officeDocument/2006/relationships/theme" Target="/ppt/slideMasters/theme/theme1.xml" Id="Rf5a68caa3ee0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6bc1ecded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24596a6a5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a7415cb9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b9aff6c6f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c9fffc82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3c30ece0c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1f2c21637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RENTAL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Mjåvannssvingen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817 884 512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RENTAL AS</a:t>
            </a:r>
          </a:p>
        </p:txBody>
      </p:sp>
    </p:spTree>
  </p:cSld>
  <p:clrMapOvr>
    <a:masterClrMapping xmlns:a="http://schemas.openxmlformats.org/drawingml/2006/main"/>
  </p:clrMapOvr>
</p:sld>
</file>