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fd4944d8e749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8e795349974d62"/>
  </p:sldMasterIdLst>
  <p:sldIdLst>
    <p:sldId xmlns:r="http://schemas.openxmlformats.org/officeDocument/2006/relationships" id="256" r:id="Rb8ab388e345d4f7f"/>
    <p:sldId xmlns:r="http://schemas.openxmlformats.org/officeDocument/2006/relationships" id="257" r:id="Re62d92e3785743c3"/>
    <p:sldId xmlns:r="http://schemas.openxmlformats.org/officeDocument/2006/relationships" id="258" r:id="Re01580fce8464630"/>
    <p:sldId xmlns:r="http://schemas.openxmlformats.org/officeDocument/2006/relationships" id="259" r:id="R52e897c56ac64743"/>
    <p:sldId xmlns:r="http://schemas.openxmlformats.org/officeDocument/2006/relationships" id="260" r:id="R541a7bfa01ae41e5"/>
    <p:sldId xmlns:r="http://schemas.openxmlformats.org/officeDocument/2006/relationships" id="261" r:id="Rf8bb8f0a0ae64f35"/>
    <p:sldId xmlns:r="http://schemas.openxmlformats.org/officeDocument/2006/relationships" id="262" r:id="R0e160bd3c6f942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8e795349974d62" /><Relationship Type="http://schemas.openxmlformats.org/officeDocument/2006/relationships/slide" Target="/ppt/slides/slide1.xml" Id="Rb8ab388e345d4f7f" /><Relationship Type="http://schemas.openxmlformats.org/officeDocument/2006/relationships/slide" Target="/ppt/slides/slide2.xml" Id="Re62d92e3785743c3" /><Relationship Type="http://schemas.openxmlformats.org/officeDocument/2006/relationships/slide" Target="/ppt/slides/slide3.xml" Id="Re01580fce8464630" /><Relationship Type="http://schemas.openxmlformats.org/officeDocument/2006/relationships/slide" Target="/ppt/slides/slide4.xml" Id="R52e897c56ac64743" /><Relationship Type="http://schemas.openxmlformats.org/officeDocument/2006/relationships/slide" Target="/ppt/slides/slide5.xml" Id="R541a7bfa01ae41e5" /><Relationship Type="http://schemas.openxmlformats.org/officeDocument/2006/relationships/slide" Target="/ppt/slides/slide6.xml" Id="Rf8bb8f0a0ae64f35" /><Relationship Type="http://schemas.openxmlformats.org/officeDocument/2006/relationships/slide" Target="/ppt/slides/slide7.xml" Id="R0e160bd3c6f942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596da6c42f48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f5e1ee4004f89" /><Relationship Type="http://schemas.openxmlformats.org/officeDocument/2006/relationships/theme" Target="/ppt/slideMasters/theme/theme1.xml" Id="Rfe3422e5ed2f49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cf5e1ee4004f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ba0a113c04a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66f5d83f04c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180d0e36046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8608abe384e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3da6bcee147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eac3afa7b4f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a41c041714e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RENTAL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RENTAL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372 859 000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31 246 000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−28 346 000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29 994 000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879 656 000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AIRPORT RETAIL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Mjåvannssvingen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817 884 512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RENTAL AS</a:t>
            </a:r>
          </a:p>
        </p:txBody>
      </p:sp>
    </p:spTree>
  </p:cSld>
  <p:clrMapOvr>
    <a:masterClrMapping xmlns:a="http://schemas.openxmlformats.org/drawingml/2006/main"/>
  </p:clrMapOvr>
</p:sld>
</file>