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f0e5721f20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f7213de93449bf"/>
  </p:sldMasterIdLst>
  <p:sldIdLst>
    <p:sldId xmlns:r="http://schemas.openxmlformats.org/officeDocument/2006/relationships" id="256" r:id="Ra7b29c07859b47d2"/>
    <p:sldId xmlns:r="http://schemas.openxmlformats.org/officeDocument/2006/relationships" id="257" r:id="R910457fde15c4c85"/>
    <p:sldId xmlns:r="http://schemas.openxmlformats.org/officeDocument/2006/relationships" id="258" r:id="R0ede532a76604efa"/>
    <p:sldId xmlns:r="http://schemas.openxmlformats.org/officeDocument/2006/relationships" id="259" r:id="Re656d537606e45c6"/>
    <p:sldId xmlns:r="http://schemas.openxmlformats.org/officeDocument/2006/relationships" id="260" r:id="R19bff8fb79184de0"/>
    <p:sldId xmlns:r="http://schemas.openxmlformats.org/officeDocument/2006/relationships" id="261" r:id="Re9f6ce9bebfc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7213de93449bf" /><Relationship Type="http://schemas.openxmlformats.org/officeDocument/2006/relationships/slide" Target="/ppt/slides/slide1.xml" Id="Ra7b29c07859b47d2" /><Relationship Type="http://schemas.openxmlformats.org/officeDocument/2006/relationships/slide" Target="/ppt/slides/slide2.xml" Id="R910457fde15c4c85" /><Relationship Type="http://schemas.openxmlformats.org/officeDocument/2006/relationships/slide" Target="/ppt/slides/slide3.xml" Id="R0ede532a76604efa" /><Relationship Type="http://schemas.openxmlformats.org/officeDocument/2006/relationships/slide" Target="/ppt/slides/slide4.xml" Id="Re656d537606e45c6" /><Relationship Type="http://schemas.openxmlformats.org/officeDocument/2006/relationships/slide" Target="/ppt/slides/slide5.xml" Id="R19bff8fb79184de0" /><Relationship Type="http://schemas.openxmlformats.org/officeDocument/2006/relationships/slide" Target="/ppt/slides/slide6.xml" Id="Re9f6ce9bebfc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13ce0c84f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ffffe47384346" /><Relationship Type="http://schemas.openxmlformats.org/officeDocument/2006/relationships/theme" Target="/ppt/slideMasters/theme/theme1.xml" Id="R794d32c0cfa84f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ffffe4738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4212cadf741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8d3b00b58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238d59167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463c02e2f46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bdf72ee674b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9e980480c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MME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MARTIN HOFF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817 907 652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MME HOLDING AS</a:t>
            </a:r>
          </a:p>
        </p:txBody>
      </p:sp>
    </p:spTree>
  </p:cSld>
  <p:clrMapOvr>
    <a:masterClrMapping xmlns:a="http://schemas.openxmlformats.org/drawingml/2006/main"/>
  </p:clrMapOvr>
</p:sld>
</file>