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3a15e8f5314a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cdba3d0ea9443e"/>
  </p:sldMasterIdLst>
  <p:sldIdLst>
    <p:sldId xmlns:r="http://schemas.openxmlformats.org/officeDocument/2006/relationships" id="256" r:id="R8a12fa07bf5f4ea4"/>
    <p:sldId xmlns:r="http://schemas.openxmlformats.org/officeDocument/2006/relationships" id="257" r:id="R93cbe77bc56d4ab0"/>
    <p:sldId xmlns:r="http://schemas.openxmlformats.org/officeDocument/2006/relationships" id="258" r:id="Rb64fc824d4eb4189"/>
    <p:sldId xmlns:r="http://schemas.openxmlformats.org/officeDocument/2006/relationships" id="259" r:id="Re198779c8f1e4d65"/>
    <p:sldId xmlns:r="http://schemas.openxmlformats.org/officeDocument/2006/relationships" id="260" r:id="R3a7999c4dea9439b"/>
    <p:sldId xmlns:r="http://schemas.openxmlformats.org/officeDocument/2006/relationships" id="261" r:id="Ra4768c1204bd40ca"/>
    <p:sldId xmlns:r="http://schemas.openxmlformats.org/officeDocument/2006/relationships" id="262" r:id="R9f5f797b2a0f4d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cdba3d0ea9443e" /><Relationship Type="http://schemas.openxmlformats.org/officeDocument/2006/relationships/slide" Target="/ppt/slides/slide1.xml" Id="R8a12fa07bf5f4ea4" /><Relationship Type="http://schemas.openxmlformats.org/officeDocument/2006/relationships/slide" Target="/ppt/slides/slide2.xml" Id="R93cbe77bc56d4ab0" /><Relationship Type="http://schemas.openxmlformats.org/officeDocument/2006/relationships/slide" Target="/ppt/slides/slide3.xml" Id="Rb64fc824d4eb4189" /><Relationship Type="http://schemas.openxmlformats.org/officeDocument/2006/relationships/slide" Target="/ppt/slides/slide4.xml" Id="Re198779c8f1e4d65" /><Relationship Type="http://schemas.openxmlformats.org/officeDocument/2006/relationships/slide" Target="/ppt/slides/slide5.xml" Id="R3a7999c4dea9439b" /><Relationship Type="http://schemas.openxmlformats.org/officeDocument/2006/relationships/slide" Target="/ppt/slides/slide6.xml" Id="Ra4768c1204bd40ca" /><Relationship Type="http://schemas.openxmlformats.org/officeDocument/2006/relationships/slide" Target="/ppt/slides/slide7.xml" Id="R9f5f797b2a0f4d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de4621ebc44a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45c9db0ec4725" /><Relationship Type="http://schemas.openxmlformats.org/officeDocument/2006/relationships/theme" Target="/ppt/slideMasters/theme/theme1.xml" Id="R2bf2ef2888de47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a45c9db0ec47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c34810c5b4a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7f62b7dde41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83ce7e01f42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1e887fa6349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21af0e7724f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538bd2d4640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5e971a9044c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ANIMASKIN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ANIMASKIN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9 067 807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217 613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186 366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1 846 828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JNV HOLDING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ANMARKRUD BJARNE DRAGESET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A1, Myrens verksted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www.animaskin.no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817 990 452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ANIMASKIN AS</a:t>
            </a:r>
          </a:p>
        </p:txBody>
      </p:sp>
    </p:spTree>
  </p:cSld>
  <p:clrMapOvr>
    <a:masterClrMapping xmlns:a="http://schemas.openxmlformats.org/drawingml/2006/main"/>
  </p:clrMapOvr>
</p:sld>
</file>