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e9f97cf53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706a4cf8843b3"/>
  </p:sldMasterIdLst>
  <p:sldIdLst>
    <p:sldId xmlns:r="http://schemas.openxmlformats.org/officeDocument/2006/relationships" id="256" r:id="R2c2c783501164430"/>
    <p:sldId xmlns:r="http://schemas.openxmlformats.org/officeDocument/2006/relationships" id="257" r:id="R94b6ff411c3c4e72"/>
    <p:sldId xmlns:r="http://schemas.openxmlformats.org/officeDocument/2006/relationships" id="258" r:id="R28820aca32124956"/>
    <p:sldId xmlns:r="http://schemas.openxmlformats.org/officeDocument/2006/relationships" id="259" r:id="R3fd348c195d84227"/>
    <p:sldId xmlns:r="http://schemas.openxmlformats.org/officeDocument/2006/relationships" id="260" r:id="Rafa6f95aebfa4834"/>
    <p:sldId xmlns:r="http://schemas.openxmlformats.org/officeDocument/2006/relationships" id="261" r:id="R1af8e4ad0da04afe"/>
    <p:sldId xmlns:r="http://schemas.openxmlformats.org/officeDocument/2006/relationships" id="262" r:id="Ref9b0d2194e6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706a4cf8843b3" /><Relationship Type="http://schemas.openxmlformats.org/officeDocument/2006/relationships/slide" Target="/ppt/slides/slide1.xml" Id="R2c2c783501164430" /><Relationship Type="http://schemas.openxmlformats.org/officeDocument/2006/relationships/slide" Target="/ppt/slides/slide2.xml" Id="R94b6ff411c3c4e72" /><Relationship Type="http://schemas.openxmlformats.org/officeDocument/2006/relationships/slide" Target="/ppt/slides/slide3.xml" Id="R28820aca32124956" /><Relationship Type="http://schemas.openxmlformats.org/officeDocument/2006/relationships/slide" Target="/ppt/slides/slide4.xml" Id="R3fd348c195d84227" /><Relationship Type="http://schemas.openxmlformats.org/officeDocument/2006/relationships/slide" Target="/ppt/slides/slide5.xml" Id="Rafa6f95aebfa4834" /><Relationship Type="http://schemas.openxmlformats.org/officeDocument/2006/relationships/slide" Target="/ppt/slides/slide6.xml" Id="R1af8e4ad0da04afe" /><Relationship Type="http://schemas.openxmlformats.org/officeDocument/2006/relationships/slide" Target="/ppt/slides/slide7.xml" Id="Ref9b0d2194e6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2a5201fc6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e8436c39e458a" /><Relationship Type="http://schemas.openxmlformats.org/officeDocument/2006/relationships/theme" Target="/ppt/slideMasters/theme/theme1.xml" Id="R58921b6f0fd4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e8436c39e45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65f6e29d8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3b6179cc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ad7e1a81940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a0876f2b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72e50352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06cfbf6e14d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71ae3929b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5 350 000 000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5 342 000 000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53 646 000 000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54 537 000 000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AGA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KKA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JHA AS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818 035 462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