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cab5471eb14e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1fe2b76a1f4198"/>
  </p:sldMasterIdLst>
  <p:sldIdLst>
    <p:sldId xmlns:r="http://schemas.openxmlformats.org/officeDocument/2006/relationships" id="256" r:id="Rf58ada270e3d45be"/>
    <p:sldId xmlns:r="http://schemas.openxmlformats.org/officeDocument/2006/relationships" id="257" r:id="R865a7d381b664953"/>
    <p:sldId xmlns:r="http://schemas.openxmlformats.org/officeDocument/2006/relationships" id="258" r:id="R4057632f93f34b88"/>
    <p:sldId xmlns:r="http://schemas.openxmlformats.org/officeDocument/2006/relationships" id="259" r:id="Rc79f646ae8cc462d"/>
    <p:sldId xmlns:r="http://schemas.openxmlformats.org/officeDocument/2006/relationships" id="260" r:id="R47681f949f444981"/>
    <p:sldId xmlns:r="http://schemas.openxmlformats.org/officeDocument/2006/relationships" id="261" r:id="R105961e73c8f4d61"/>
    <p:sldId xmlns:r="http://schemas.openxmlformats.org/officeDocument/2006/relationships" id="262" r:id="Re8b3348cb51a44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1fe2b76a1f4198" /><Relationship Type="http://schemas.openxmlformats.org/officeDocument/2006/relationships/slide" Target="/ppt/slides/slide1.xml" Id="Rf58ada270e3d45be" /><Relationship Type="http://schemas.openxmlformats.org/officeDocument/2006/relationships/slide" Target="/ppt/slides/slide2.xml" Id="R865a7d381b664953" /><Relationship Type="http://schemas.openxmlformats.org/officeDocument/2006/relationships/slide" Target="/ppt/slides/slide3.xml" Id="R4057632f93f34b88" /><Relationship Type="http://schemas.openxmlformats.org/officeDocument/2006/relationships/slide" Target="/ppt/slides/slide4.xml" Id="Rc79f646ae8cc462d" /><Relationship Type="http://schemas.openxmlformats.org/officeDocument/2006/relationships/slide" Target="/ppt/slides/slide5.xml" Id="R47681f949f444981" /><Relationship Type="http://schemas.openxmlformats.org/officeDocument/2006/relationships/slide" Target="/ppt/slides/slide6.xml" Id="R105961e73c8f4d61" /><Relationship Type="http://schemas.openxmlformats.org/officeDocument/2006/relationships/slide" Target="/ppt/slides/slide7.xml" Id="Re8b3348cb51a44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82ee48a7ec40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ae4472b634450c" /><Relationship Type="http://schemas.openxmlformats.org/officeDocument/2006/relationships/theme" Target="/ppt/slideMasters/theme/theme1.xml" Id="R62a7646bba7d40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ae4472b63445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37bc672d234d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1d9052eec49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60911ca7d849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a964124c9441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c7160379ab4b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45d1fd1dfb4f1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e410a1371b45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SKYFER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SKYFER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SKYFER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SKYFER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SKYFER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SKYFER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241 860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−122 465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−103 812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4 401 255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4 476 792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SKYFER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GERHARD CHRISTOFFER AFEEF WIESE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SKYFER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Pilestredet 98B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hello@skyfer.no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www.skyfer.no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818 051 972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SKYFER AS</a:t>
            </a:r>
          </a:p>
        </p:txBody>
      </p:sp>
    </p:spTree>
  </p:cSld>
  <p:clrMapOvr>
    <a:masterClrMapping xmlns:a="http://schemas.openxmlformats.org/drawingml/2006/main"/>
  </p:clrMapOvr>
</p:sld>
</file>