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fb7a22c6f64e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b3e23f65b04f20"/>
  </p:sldMasterIdLst>
  <p:sldIdLst>
    <p:sldId xmlns:r="http://schemas.openxmlformats.org/officeDocument/2006/relationships" id="256" r:id="R109d68c2a3bc46cc"/>
    <p:sldId xmlns:r="http://schemas.openxmlformats.org/officeDocument/2006/relationships" id="257" r:id="Rf4b1dd4a4fe74ea5"/>
    <p:sldId xmlns:r="http://schemas.openxmlformats.org/officeDocument/2006/relationships" id="258" r:id="Rec45a87f99a34cef"/>
    <p:sldId xmlns:r="http://schemas.openxmlformats.org/officeDocument/2006/relationships" id="259" r:id="R13b8d50dac384909"/>
    <p:sldId xmlns:r="http://schemas.openxmlformats.org/officeDocument/2006/relationships" id="260" r:id="R633e3bce92904633"/>
    <p:sldId xmlns:r="http://schemas.openxmlformats.org/officeDocument/2006/relationships" id="261" r:id="R7c71542c68184afa"/>
    <p:sldId xmlns:r="http://schemas.openxmlformats.org/officeDocument/2006/relationships" id="262" r:id="R6edfcb50900b44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3e23f65b04f20" /><Relationship Type="http://schemas.openxmlformats.org/officeDocument/2006/relationships/slide" Target="/ppt/slides/slide1.xml" Id="R109d68c2a3bc46cc" /><Relationship Type="http://schemas.openxmlformats.org/officeDocument/2006/relationships/slide" Target="/ppt/slides/slide2.xml" Id="Rf4b1dd4a4fe74ea5" /><Relationship Type="http://schemas.openxmlformats.org/officeDocument/2006/relationships/slide" Target="/ppt/slides/slide3.xml" Id="Rec45a87f99a34cef" /><Relationship Type="http://schemas.openxmlformats.org/officeDocument/2006/relationships/slide" Target="/ppt/slides/slide4.xml" Id="R13b8d50dac384909" /><Relationship Type="http://schemas.openxmlformats.org/officeDocument/2006/relationships/slide" Target="/ppt/slides/slide5.xml" Id="R633e3bce92904633" /><Relationship Type="http://schemas.openxmlformats.org/officeDocument/2006/relationships/slide" Target="/ppt/slides/slide6.xml" Id="R7c71542c68184afa" /><Relationship Type="http://schemas.openxmlformats.org/officeDocument/2006/relationships/slide" Target="/ppt/slides/slide7.xml" Id="R6edfcb50900b44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a59d2aeb447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3ccf486be44a6" /><Relationship Type="http://schemas.openxmlformats.org/officeDocument/2006/relationships/theme" Target="/ppt/slideMasters/theme/theme1.xml" Id="R66037119fdf640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b3ccf486be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5268543ef4c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930e6555e43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7f2eef89e41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d8d76a33a48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ff48031fe40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741f9ad674f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b65b41ff44f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 REVISJON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14 979 461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3 768 907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3 127 008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3 236 196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6 578 773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RÅDGIVNING OG INVEST AS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BOKEMOA INVEST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CHRISTIAN LÆRUM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LANDSVERK HENRIK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818 091 702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