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2f214ccab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c5d417dde4c5b"/>
  </p:sldMasterIdLst>
  <p:sldIdLst>
    <p:sldId xmlns:r="http://schemas.openxmlformats.org/officeDocument/2006/relationships" id="256" r:id="Rcc91d05fd7e844c6"/>
    <p:sldId xmlns:r="http://schemas.openxmlformats.org/officeDocument/2006/relationships" id="257" r:id="R24bed26875574d1a"/>
    <p:sldId xmlns:r="http://schemas.openxmlformats.org/officeDocument/2006/relationships" id="258" r:id="R35324943a9d44523"/>
    <p:sldId xmlns:r="http://schemas.openxmlformats.org/officeDocument/2006/relationships" id="259" r:id="R23c8a66fcb004e51"/>
    <p:sldId xmlns:r="http://schemas.openxmlformats.org/officeDocument/2006/relationships" id="260" r:id="Rc003cdf16f9c4b07"/>
    <p:sldId xmlns:r="http://schemas.openxmlformats.org/officeDocument/2006/relationships" id="261" r:id="Rab358535c25c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c5d417dde4c5b" /><Relationship Type="http://schemas.openxmlformats.org/officeDocument/2006/relationships/slide" Target="/ppt/slides/slide1.xml" Id="Rcc91d05fd7e844c6" /><Relationship Type="http://schemas.openxmlformats.org/officeDocument/2006/relationships/slide" Target="/ppt/slides/slide2.xml" Id="R24bed26875574d1a" /><Relationship Type="http://schemas.openxmlformats.org/officeDocument/2006/relationships/slide" Target="/ppt/slides/slide3.xml" Id="R35324943a9d44523" /><Relationship Type="http://schemas.openxmlformats.org/officeDocument/2006/relationships/slide" Target="/ppt/slides/slide4.xml" Id="R23c8a66fcb004e51" /><Relationship Type="http://schemas.openxmlformats.org/officeDocument/2006/relationships/slide" Target="/ppt/slides/slide5.xml" Id="Rc003cdf16f9c4b07" /><Relationship Type="http://schemas.openxmlformats.org/officeDocument/2006/relationships/slide" Target="/ppt/slides/slide6.xml" Id="Rab358535c25c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ae519fe24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dc1309fc4a58" /><Relationship Type="http://schemas.openxmlformats.org/officeDocument/2006/relationships/theme" Target="/ppt/slideMasters/theme/theme1.xml" Id="R9f6a5c812689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5dc1309fc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63b372c7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39d75df0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40f53ce83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834df114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ff5dc0c9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1ede32e1f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