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d233bed0974b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36844076b042a6"/>
  </p:sldMasterIdLst>
  <p:sldIdLst>
    <p:sldId xmlns:r="http://schemas.openxmlformats.org/officeDocument/2006/relationships" id="256" r:id="R29a0a42134ca4181"/>
    <p:sldId xmlns:r="http://schemas.openxmlformats.org/officeDocument/2006/relationships" id="257" r:id="R3df1e8a1d4354d57"/>
    <p:sldId xmlns:r="http://schemas.openxmlformats.org/officeDocument/2006/relationships" id="258" r:id="R05dbf79c89634d99"/>
    <p:sldId xmlns:r="http://schemas.openxmlformats.org/officeDocument/2006/relationships" id="259" r:id="R9bebc432ee554137"/>
    <p:sldId xmlns:r="http://schemas.openxmlformats.org/officeDocument/2006/relationships" id="260" r:id="R5b9d855853e44c99"/>
    <p:sldId xmlns:r="http://schemas.openxmlformats.org/officeDocument/2006/relationships" id="261" r:id="R924e022b732442f7"/>
    <p:sldId xmlns:r="http://schemas.openxmlformats.org/officeDocument/2006/relationships" id="262" r:id="Rd398b032298e47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6844076b042a6" /><Relationship Type="http://schemas.openxmlformats.org/officeDocument/2006/relationships/slide" Target="/ppt/slides/slide1.xml" Id="R29a0a42134ca4181" /><Relationship Type="http://schemas.openxmlformats.org/officeDocument/2006/relationships/slide" Target="/ppt/slides/slide2.xml" Id="R3df1e8a1d4354d57" /><Relationship Type="http://schemas.openxmlformats.org/officeDocument/2006/relationships/slide" Target="/ppt/slides/slide3.xml" Id="R05dbf79c89634d99" /><Relationship Type="http://schemas.openxmlformats.org/officeDocument/2006/relationships/slide" Target="/ppt/slides/slide4.xml" Id="R9bebc432ee554137" /><Relationship Type="http://schemas.openxmlformats.org/officeDocument/2006/relationships/slide" Target="/ppt/slides/slide5.xml" Id="R5b9d855853e44c99" /><Relationship Type="http://schemas.openxmlformats.org/officeDocument/2006/relationships/slide" Target="/ppt/slides/slide6.xml" Id="R924e022b732442f7" /><Relationship Type="http://schemas.openxmlformats.org/officeDocument/2006/relationships/slide" Target="/ppt/slides/slide7.xml" Id="Rd398b032298e47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1a2d363a442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28d177ccd4c4e" /><Relationship Type="http://schemas.openxmlformats.org/officeDocument/2006/relationships/theme" Target="/ppt/slideMasters/theme/theme1.xml" Id="Rdbaa047cd6de40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428d177ccd4c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00d3b2bea46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40fa6f5fe42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0a78b25e54f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dfde1090b48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c9c32712b41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e9b77e736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e8f35c09d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MELESIO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MELESIO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617 827 031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627 862 811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 HOLDINGS AS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LAMHOLMANE AS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PEBJE HOLDING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DUNDER MIFFLIN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818 091 982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MELESIO HOLDING AS</a:t>
            </a:r>
          </a:p>
        </p:txBody>
      </p:sp>
    </p:spTree>
  </p:cSld>
  <p:clrMapOvr>
    <a:masterClrMapping xmlns:a="http://schemas.openxmlformats.org/drawingml/2006/main"/>
  </p:clrMapOvr>
</p:sld>
</file>