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6fac4a38f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354c8f5a44e0b"/>
  </p:sldMasterIdLst>
  <p:sldIdLst>
    <p:sldId xmlns:r="http://schemas.openxmlformats.org/officeDocument/2006/relationships" id="256" r:id="R369cf4b1ceae4b1e"/>
    <p:sldId xmlns:r="http://schemas.openxmlformats.org/officeDocument/2006/relationships" id="257" r:id="R3b9ae9d662e24715"/>
    <p:sldId xmlns:r="http://schemas.openxmlformats.org/officeDocument/2006/relationships" id="258" r:id="R6b07d68934de461a"/>
    <p:sldId xmlns:r="http://schemas.openxmlformats.org/officeDocument/2006/relationships" id="259" r:id="R5e5eeb437f86412d"/>
    <p:sldId xmlns:r="http://schemas.openxmlformats.org/officeDocument/2006/relationships" id="260" r:id="R64726a2c24444280"/>
    <p:sldId xmlns:r="http://schemas.openxmlformats.org/officeDocument/2006/relationships" id="261" r:id="Rbcd04bc0d07845c5"/>
    <p:sldId xmlns:r="http://schemas.openxmlformats.org/officeDocument/2006/relationships" id="262" r:id="R205458324b65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354c8f5a44e0b" /><Relationship Type="http://schemas.openxmlformats.org/officeDocument/2006/relationships/slide" Target="/ppt/slides/slide1.xml" Id="R369cf4b1ceae4b1e" /><Relationship Type="http://schemas.openxmlformats.org/officeDocument/2006/relationships/slide" Target="/ppt/slides/slide2.xml" Id="R3b9ae9d662e24715" /><Relationship Type="http://schemas.openxmlformats.org/officeDocument/2006/relationships/slide" Target="/ppt/slides/slide3.xml" Id="R6b07d68934de461a" /><Relationship Type="http://schemas.openxmlformats.org/officeDocument/2006/relationships/slide" Target="/ppt/slides/slide4.xml" Id="R5e5eeb437f86412d" /><Relationship Type="http://schemas.openxmlformats.org/officeDocument/2006/relationships/slide" Target="/ppt/slides/slide5.xml" Id="R64726a2c24444280" /><Relationship Type="http://schemas.openxmlformats.org/officeDocument/2006/relationships/slide" Target="/ppt/slides/slide6.xml" Id="Rbcd04bc0d07845c5" /><Relationship Type="http://schemas.openxmlformats.org/officeDocument/2006/relationships/slide" Target="/ppt/slides/slide7.xml" Id="R205458324b65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6bd54ead3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f923c72cd4b65" /><Relationship Type="http://schemas.openxmlformats.org/officeDocument/2006/relationships/theme" Target="/ppt/slideMasters/theme/theme1.xml" Id="R128e670d2f77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f923c72cd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8efd0bcf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da5497bfc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34e4bcab7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16c1b405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3b0b6c20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d300a81f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e98844bb7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5 602 374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14 436 009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DRØNEN HAUGLAND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818 279 272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