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58f500a1b642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d6101b870a47c8"/>
  </p:sldMasterIdLst>
  <p:sldIdLst>
    <p:sldId xmlns:r="http://schemas.openxmlformats.org/officeDocument/2006/relationships" id="256" r:id="R79e7beece3a147f3"/>
    <p:sldId xmlns:r="http://schemas.openxmlformats.org/officeDocument/2006/relationships" id="257" r:id="Rd4b4b29413af4039"/>
    <p:sldId xmlns:r="http://schemas.openxmlformats.org/officeDocument/2006/relationships" id="258" r:id="Rc960625ddc0c40c4"/>
    <p:sldId xmlns:r="http://schemas.openxmlformats.org/officeDocument/2006/relationships" id="259" r:id="R2cb2011f299b48a3"/>
    <p:sldId xmlns:r="http://schemas.openxmlformats.org/officeDocument/2006/relationships" id="260" r:id="R3c0e9f09ae854d89"/>
    <p:sldId xmlns:r="http://schemas.openxmlformats.org/officeDocument/2006/relationships" id="261" r:id="Ra7b598ff44c7474b"/>
    <p:sldId xmlns:r="http://schemas.openxmlformats.org/officeDocument/2006/relationships" id="262" r:id="R864bbafce6c444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d6101b870a47c8" /><Relationship Type="http://schemas.openxmlformats.org/officeDocument/2006/relationships/slide" Target="/ppt/slides/slide1.xml" Id="R79e7beece3a147f3" /><Relationship Type="http://schemas.openxmlformats.org/officeDocument/2006/relationships/slide" Target="/ppt/slides/slide2.xml" Id="Rd4b4b29413af4039" /><Relationship Type="http://schemas.openxmlformats.org/officeDocument/2006/relationships/slide" Target="/ppt/slides/slide3.xml" Id="Rc960625ddc0c40c4" /><Relationship Type="http://schemas.openxmlformats.org/officeDocument/2006/relationships/slide" Target="/ppt/slides/slide4.xml" Id="R2cb2011f299b48a3" /><Relationship Type="http://schemas.openxmlformats.org/officeDocument/2006/relationships/slide" Target="/ppt/slides/slide5.xml" Id="R3c0e9f09ae854d89" /><Relationship Type="http://schemas.openxmlformats.org/officeDocument/2006/relationships/slide" Target="/ppt/slides/slide6.xml" Id="Ra7b598ff44c7474b" /><Relationship Type="http://schemas.openxmlformats.org/officeDocument/2006/relationships/slide" Target="/ppt/slides/slide7.xml" Id="R864bbafce6c444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ecffe7313d48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55e18b94c2425d" /><Relationship Type="http://schemas.openxmlformats.org/officeDocument/2006/relationships/theme" Target="/ppt/slideMasters/theme/theme1.xml" Id="Re1ac1b3ff8f848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55e18b94c242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ca2bdb24841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e0f22ea9f4f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b60670ce944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76cc8276be47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fc904108647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5fd3f739cd41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da0710cf741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FRACTION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FRACTION AS ble etablert [år] og holder til i Vollen.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282 253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−262 214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−176 432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2 588 799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2 765 305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TROBE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Vennelyveien 11A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1390 Vollen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www.fraction.no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818 291 892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FRACTION AS</a:t>
            </a:r>
          </a:p>
        </p:txBody>
      </p:sp>
    </p:spTree>
  </p:cSld>
  <p:clrMapOvr>
    <a:masterClrMapping xmlns:a="http://schemas.openxmlformats.org/drawingml/2006/main"/>
  </p:clrMapOvr>
</p:sld>
</file>