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e769da585d4e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6e1b63429a4b2b"/>
  </p:sldMasterIdLst>
  <p:sldIdLst>
    <p:sldId xmlns:r="http://schemas.openxmlformats.org/officeDocument/2006/relationships" id="256" r:id="R87b3510f60aa4358"/>
    <p:sldId xmlns:r="http://schemas.openxmlformats.org/officeDocument/2006/relationships" id="257" r:id="R02b97b110dd04c13"/>
    <p:sldId xmlns:r="http://schemas.openxmlformats.org/officeDocument/2006/relationships" id="258" r:id="R0c5d2692e8f34e3a"/>
    <p:sldId xmlns:r="http://schemas.openxmlformats.org/officeDocument/2006/relationships" id="259" r:id="R8ad141a057444061"/>
    <p:sldId xmlns:r="http://schemas.openxmlformats.org/officeDocument/2006/relationships" id="260" r:id="Re1fd5d1758914c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6e1b63429a4b2b" /><Relationship Type="http://schemas.openxmlformats.org/officeDocument/2006/relationships/slide" Target="/ppt/slides/slide1.xml" Id="R87b3510f60aa4358" /><Relationship Type="http://schemas.openxmlformats.org/officeDocument/2006/relationships/slide" Target="/ppt/slides/slide2.xml" Id="R02b97b110dd04c13" /><Relationship Type="http://schemas.openxmlformats.org/officeDocument/2006/relationships/slide" Target="/ppt/slides/slide3.xml" Id="R0c5d2692e8f34e3a" /><Relationship Type="http://schemas.openxmlformats.org/officeDocument/2006/relationships/slide" Target="/ppt/slides/slide4.xml" Id="R8ad141a057444061" /><Relationship Type="http://schemas.openxmlformats.org/officeDocument/2006/relationships/slide" Target="/ppt/slides/slide5.xml" Id="Re1fd5d1758914c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485e7196f94c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0222df8cb0419c" /><Relationship Type="http://schemas.openxmlformats.org/officeDocument/2006/relationships/theme" Target="/ppt/slideMasters/theme/theme1.xml" Id="Racc6d2b6d55945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0222df8cb041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3a3a5470a941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47cb0b94e4a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c0fc35f8340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23eb8a5e6247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87c26688740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ASKIM CORNER BAR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ASKIM CORNER BAR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ASKIM CORNER BAR DA ble etablert [år] og holder til i Askim.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ASKIM CORNER BAR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ASKIM CORNER BAR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ASKIM CORNER BAR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1830 Askim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93 00 83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cornerpub@hotmail.com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818 302 312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ASKIM CORNER BAR DA</a:t>
            </a:r>
          </a:p>
        </p:txBody>
      </p:sp>
    </p:spTree>
  </p:cSld>
  <p:clrMapOvr>
    <a:masterClrMapping xmlns:a="http://schemas.openxmlformats.org/drawingml/2006/main"/>
  </p:clrMapOvr>
</p:sld>
</file>