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d64345e091c445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5003705c8434015"/>
  </p:sldMasterIdLst>
  <p:sldIdLst>
    <p:sldId xmlns:r="http://schemas.openxmlformats.org/officeDocument/2006/relationships" id="256" r:id="R7bad5f6e324c4da3"/>
    <p:sldId xmlns:r="http://schemas.openxmlformats.org/officeDocument/2006/relationships" id="257" r:id="R1d8af6b64db44a57"/>
    <p:sldId xmlns:r="http://schemas.openxmlformats.org/officeDocument/2006/relationships" id="258" r:id="Re4c130f52ab5436e"/>
    <p:sldId xmlns:r="http://schemas.openxmlformats.org/officeDocument/2006/relationships" id="259" r:id="Rc0ed00004c9943db"/>
    <p:sldId xmlns:r="http://schemas.openxmlformats.org/officeDocument/2006/relationships" id="260" r:id="R41917c69e0124bff"/>
    <p:sldId xmlns:r="http://schemas.openxmlformats.org/officeDocument/2006/relationships" id="261" r:id="R1e4da4a18f814142"/>
    <p:sldId xmlns:r="http://schemas.openxmlformats.org/officeDocument/2006/relationships" id="262" r:id="Re2df225aec3c450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5003705c8434015" /><Relationship Type="http://schemas.openxmlformats.org/officeDocument/2006/relationships/slide" Target="/ppt/slides/slide1.xml" Id="R7bad5f6e324c4da3" /><Relationship Type="http://schemas.openxmlformats.org/officeDocument/2006/relationships/slide" Target="/ppt/slides/slide2.xml" Id="R1d8af6b64db44a57" /><Relationship Type="http://schemas.openxmlformats.org/officeDocument/2006/relationships/slide" Target="/ppt/slides/slide3.xml" Id="Re4c130f52ab5436e" /><Relationship Type="http://schemas.openxmlformats.org/officeDocument/2006/relationships/slide" Target="/ppt/slides/slide4.xml" Id="Rc0ed00004c9943db" /><Relationship Type="http://schemas.openxmlformats.org/officeDocument/2006/relationships/slide" Target="/ppt/slides/slide5.xml" Id="R41917c69e0124bff" /><Relationship Type="http://schemas.openxmlformats.org/officeDocument/2006/relationships/slide" Target="/ppt/slides/slide6.xml" Id="R1e4da4a18f814142" /><Relationship Type="http://schemas.openxmlformats.org/officeDocument/2006/relationships/slide" Target="/ppt/slides/slide7.xml" Id="Re2df225aec3c450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15165dc0c434a3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ef5dc841a24bea" /><Relationship Type="http://schemas.openxmlformats.org/officeDocument/2006/relationships/theme" Target="/ppt/slideMasters/theme/theme1.xml" Id="Ra9283f91ac8544a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0ef5dc841a24be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7f48f0383e404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c341a639f64c7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837fbfaaf84f3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c1259f6adb4a4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40974f10124d5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9a081737c941a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b1bbae35204a4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 &amp; H SERVICE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 &amp; H 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 &amp; H SERVICE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 &amp; H 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 &amp; H 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 &amp; H 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−247 927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−247 927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9 298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9 313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 &amp; H 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HÅKON BIRKELI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MARIANNE BIRKELI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 &amp; H 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818 366 302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 &amp; H SERVICE AS</a:t>
            </a:r>
          </a:p>
        </p:txBody>
      </p:sp>
    </p:spTree>
  </p:cSld>
  <p:clrMapOvr>
    <a:masterClrMapping xmlns:a="http://schemas.openxmlformats.org/drawingml/2006/main"/>
  </p:clrMapOvr>
</p:sld>
</file>