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7aec8e1d4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50d4e420748a3"/>
  </p:sldMasterIdLst>
  <p:sldIdLst>
    <p:sldId xmlns:r="http://schemas.openxmlformats.org/officeDocument/2006/relationships" id="256" r:id="Rfd6c5aff4ca7485b"/>
    <p:sldId xmlns:r="http://schemas.openxmlformats.org/officeDocument/2006/relationships" id="257" r:id="R9240f58be95143a2"/>
    <p:sldId xmlns:r="http://schemas.openxmlformats.org/officeDocument/2006/relationships" id="258" r:id="Re74ab13fb31940cb"/>
    <p:sldId xmlns:r="http://schemas.openxmlformats.org/officeDocument/2006/relationships" id="259" r:id="R6c16474d2b5f4707"/>
    <p:sldId xmlns:r="http://schemas.openxmlformats.org/officeDocument/2006/relationships" id="260" r:id="Rfa2ef289d9aa463e"/>
    <p:sldId xmlns:r="http://schemas.openxmlformats.org/officeDocument/2006/relationships" id="261" r:id="R6a850f35b69f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50d4e420748a3" /><Relationship Type="http://schemas.openxmlformats.org/officeDocument/2006/relationships/slide" Target="/ppt/slides/slide1.xml" Id="Rfd6c5aff4ca7485b" /><Relationship Type="http://schemas.openxmlformats.org/officeDocument/2006/relationships/slide" Target="/ppt/slides/slide2.xml" Id="R9240f58be95143a2" /><Relationship Type="http://schemas.openxmlformats.org/officeDocument/2006/relationships/slide" Target="/ppt/slides/slide3.xml" Id="Re74ab13fb31940cb" /><Relationship Type="http://schemas.openxmlformats.org/officeDocument/2006/relationships/slide" Target="/ppt/slides/slide4.xml" Id="R6c16474d2b5f4707" /><Relationship Type="http://schemas.openxmlformats.org/officeDocument/2006/relationships/slide" Target="/ppt/slides/slide5.xml" Id="Rfa2ef289d9aa463e" /><Relationship Type="http://schemas.openxmlformats.org/officeDocument/2006/relationships/slide" Target="/ppt/slides/slide6.xml" Id="R6a850f35b69f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b6b992f2f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bd206395484c" /><Relationship Type="http://schemas.openxmlformats.org/officeDocument/2006/relationships/theme" Target="/ppt/slideMasters/theme/theme1.xml" Id="Rd607bd17df78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4bd206395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84c9ebaa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bffa83b0b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df5afa61c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54c7bb116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e050e4b1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3797d0cc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