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949491c70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5bab34b2e4c25"/>
  </p:sldMasterIdLst>
  <p:sldIdLst>
    <p:sldId xmlns:r="http://schemas.openxmlformats.org/officeDocument/2006/relationships" id="256" r:id="R08d614596705452d"/>
    <p:sldId xmlns:r="http://schemas.openxmlformats.org/officeDocument/2006/relationships" id="257" r:id="R0b7e7ab1b1e4412b"/>
    <p:sldId xmlns:r="http://schemas.openxmlformats.org/officeDocument/2006/relationships" id="258" r:id="R412c7832a98a4dd0"/>
    <p:sldId xmlns:r="http://schemas.openxmlformats.org/officeDocument/2006/relationships" id="259" r:id="R054ebd0f0d5244ac"/>
    <p:sldId xmlns:r="http://schemas.openxmlformats.org/officeDocument/2006/relationships" id="260" r:id="R50b903da217b44a0"/>
    <p:sldId xmlns:r="http://schemas.openxmlformats.org/officeDocument/2006/relationships" id="261" r:id="R8b6547a4b03b4536"/>
    <p:sldId xmlns:r="http://schemas.openxmlformats.org/officeDocument/2006/relationships" id="262" r:id="Re9de2fe7765c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5bab34b2e4c25" /><Relationship Type="http://schemas.openxmlformats.org/officeDocument/2006/relationships/slide" Target="/ppt/slides/slide1.xml" Id="R08d614596705452d" /><Relationship Type="http://schemas.openxmlformats.org/officeDocument/2006/relationships/slide" Target="/ppt/slides/slide2.xml" Id="R0b7e7ab1b1e4412b" /><Relationship Type="http://schemas.openxmlformats.org/officeDocument/2006/relationships/slide" Target="/ppt/slides/slide3.xml" Id="R412c7832a98a4dd0" /><Relationship Type="http://schemas.openxmlformats.org/officeDocument/2006/relationships/slide" Target="/ppt/slides/slide4.xml" Id="R054ebd0f0d5244ac" /><Relationship Type="http://schemas.openxmlformats.org/officeDocument/2006/relationships/slide" Target="/ppt/slides/slide5.xml" Id="R50b903da217b44a0" /><Relationship Type="http://schemas.openxmlformats.org/officeDocument/2006/relationships/slide" Target="/ppt/slides/slide6.xml" Id="R8b6547a4b03b4536" /><Relationship Type="http://schemas.openxmlformats.org/officeDocument/2006/relationships/slide" Target="/ppt/slides/slide7.xml" Id="Re9de2fe7765c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16039ae05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5af548324156" /><Relationship Type="http://schemas.openxmlformats.org/officeDocument/2006/relationships/theme" Target="/ppt/slideMasters/theme/theme1.xml" Id="R9cae9c45fc7d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b5af54832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dd06f97d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ebf43df9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6cbd6aa9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21705c67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b776e739e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a1743232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793966d5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RUNE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