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4622fdf1be49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96818b5ed6464d"/>
  </p:sldMasterIdLst>
  <p:sldIdLst>
    <p:sldId xmlns:r="http://schemas.openxmlformats.org/officeDocument/2006/relationships" id="256" r:id="Rd8df7c16535549bf"/>
    <p:sldId xmlns:r="http://schemas.openxmlformats.org/officeDocument/2006/relationships" id="257" r:id="R506eeb6e97ae4126"/>
    <p:sldId xmlns:r="http://schemas.openxmlformats.org/officeDocument/2006/relationships" id="258" r:id="R60a17863ff3b44aa"/>
    <p:sldId xmlns:r="http://schemas.openxmlformats.org/officeDocument/2006/relationships" id="259" r:id="Re8501ef2e40e4228"/>
    <p:sldId xmlns:r="http://schemas.openxmlformats.org/officeDocument/2006/relationships" id="260" r:id="R66683db79d2a487d"/>
    <p:sldId xmlns:r="http://schemas.openxmlformats.org/officeDocument/2006/relationships" id="261" r:id="R80396b32b09b421d"/>
    <p:sldId xmlns:r="http://schemas.openxmlformats.org/officeDocument/2006/relationships" id="262" r:id="R65250fc7ca0f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6818b5ed6464d" /><Relationship Type="http://schemas.openxmlformats.org/officeDocument/2006/relationships/slide" Target="/ppt/slides/slide1.xml" Id="Rd8df7c16535549bf" /><Relationship Type="http://schemas.openxmlformats.org/officeDocument/2006/relationships/slide" Target="/ppt/slides/slide2.xml" Id="R506eeb6e97ae4126" /><Relationship Type="http://schemas.openxmlformats.org/officeDocument/2006/relationships/slide" Target="/ppt/slides/slide3.xml" Id="R60a17863ff3b44aa" /><Relationship Type="http://schemas.openxmlformats.org/officeDocument/2006/relationships/slide" Target="/ppt/slides/slide4.xml" Id="Re8501ef2e40e4228" /><Relationship Type="http://schemas.openxmlformats.org/officeDocument/2006/relationships/slide" Target="/ppt/slides/slide5.xml" Id="R66683db79d2a487d" /><Relationship Type="http://schemas.openxmlformats.org/officeDocument/2006/relationships/slide" Target="/ppt/slides/slide6.xml" Id="R80396b32b09b421d" /><Relationship Type="http://schemas.openxmlformats.org/officeDocument/2006/relationships/slide" Target="/ppt/slides/slide7.xml" Id="R65250fc7ca0f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77b89888743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fdfe452e74019" /><Relationship Type="http://schemas.openxmlformats.org/officeDocument/2006/relationships/theme" Target="/ppt/slideMasters/theme/theme1.xml" Id="R1b2451c7b62a49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ffdfe452e740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946050d44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069385d9d4a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2b1652cf7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ff88008674d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20a0c3563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20c8c68bf42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24ff3335c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AVIMA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AVIMA REGNSKAP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1 461 982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143 197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3 161 946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MARTHINUSSEN ANN HELENE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Austliveien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818 430 892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AVIMA REGNSKAP AS</a:t>
            </a:r>
          </a:p>
        </p:txBody>
      </p:sp>
    </p:spTree>
  </p:cSld>
  <p:clrMapOvr>
    <a:masterClrMapping xmlns:a="http://schemas.openxmlformats.org/drawingml/2006/main"/>
  </p:clrMapOvr>
</p:sld>
</file>