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d5ec7a45d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2fb82a6faf451e"/>
  </p:sldMasterIdLst>
  <p:sldIdLst>
    <p:sldId xmlns:r="http://schemas.openxmlformats.org/officeDocument/2006/relationships" id="256" r:id="Re2ba3e32e50448e9"/>
    <p:sldId xmlns:r="http://schemas.openxmlformats.org/officeDocument/2006/relationships" id="257" r:id="Rd8b1f1bc28764d88"/>
    <p:sldId xmlns:r="http://schemas.openxmlformats.org/officeDocument/2006/relationships" id="258" r:id="Rbce8f9cc4f7746ca"/>
    <p:sldId xmlns:r="http://schemas.openxmlformats.org/officeDocument/2006/relationships" id="259" r:id="R2839ce0f43124927"/>
    <p:sldId xmlns:r="http://schemas.openxmlformats.org/officeDocument/2006/relationships" id="260" r:id="R0c280ff2aa52457a"/>
    <p:sldId xmlns:r="http://schemas.openxmlformats.org/officeDocument/2006/relationships" id="261" r:id="R22a7cb997510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fb82a6faf451e" /><Relationship Type="http://schemas.openxmlformats.org/officeDocument/2006/relationships/slide" Target="/ppt/slides/slide1.xml" Id="Re2ba3e32e50448e9" /><Relationship Type="http://schemas.openxmlformats.org/officeDocument/2006/relationships/slide" Target="/ppt/slides/slide2.xml" Id="Rd8b1f1bc28764d88" /><Relationship Type="http://schemas.openxmlformats.org/officeDocument/2006/relationships/slide" Target="/ppt/slides/slide3.xml" Id="Rbce8f9cc4f7746ca" /><Relationship Type="http://schemas.openxmlformats.org/officeDocument/2006/relationships/slide" Target="/ppt/slides/slide4.xml" Id="R2839ce0f43124927" /><Relationship Type="http://schemas.openxmlformats.org/officeDocument/2006/relationships/slide" Target="/ppt/slides/slide5.xml" Id="R0c280ff2aa52457a" /><Relationship Type="http://schemas.openxmlformats.org/officeDocument/2006/relationships/slide" Target="/ppt/slides/slide6.xml" Id="R22a7cb997510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d22d29db2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9d38b21404aaa" /><Relationship Type="http://schemas.openxmlformats.org/officeDocument/2006/relationships/theme" Target="/ppt/slideMasters/theme/theme1.xml" Id="Raa8354de0d09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9d38b2140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84af45894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c5fea003241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b5962063242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d6dddfa22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7ab9e625444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c4aa92ab9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BILSKADEHJELP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BILSKADEHJELP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BILSKADEHJELP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BILSKADEHJELP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BILSKADEHJELP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BILSKADEHJELP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818 644 272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BILSKADEHJELP AS</a:t>
            </a:r>
          </a:p>
        </p:txBody>
      </p:sp>
    </p:spTree>
  </p:cSld>
  <p:clrMapOvr>
    <a:masterClrMapping xmlns:a="http://schemas.openxmlformats.org/drawingml/2006/main"/>
  </p:clrMapOvr>
</p:sld>
</file>