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be67e437848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4676c529fe41e2"/>
  </p:sldMasterIdLst>
  <p:sldIdLst>
    <p:sldId xmlns:r="http://schemas.openxmlformats.org/officeDocument/2006/relationships" id="256" r:id="R586e767b75884c70"/>
    <p:sldId xmlns:r="http://schemas.openxmlformats.org/officeDocument/2006/relationships" id="257" r:id="R4ed9b866fdf6479b"/>
    <p:sldId xmlns:r="http://schemas.openxmlformats.org/officeDocument/2006/relationships" id="258" r:id="R1fa7ec42cb75466a"/>
    <p:sldId xmlns:r="http://schemas.openxmlformats.org/officeDocument/2006/relationships" id="259" r:id="R33c24b8357ff4f19"/>
    <p:sldId xmlns:r="http://schemas.openxmlformats.org/officeDocument/2006/relationships" id="260" r:id="Rfe57056aeb794b45"/>
    <p:sldId xmlns:r="http://schemas.openxmlformats.org/officeDocument/2006/relationships" id="261" r:id="Rbc6123db215248e0"/>
    <p:sldId xmlns:r="http://schemas.openxmlformats.org/officeDocument/2006/relationships" id="262" r:id="R7f95865bb27f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676c529fe41e2" /><Relationship Type="http://schemas.openxmlformats.org/officeDocument/2006/relationships/slide" Target="/ppt/slides/slide1.xml" Id="R586e767b75884c70" /><Relationship Type="http://schemas.openxmlformats.org/officeDocument/2006/relationships/slide" Target="/ppt/slides/slide2.xml" Id="R4ed9b866fdf6479b" /><Relationship Type="http://schemas.openxmlformats.org/officeDocument/2006/relationships/slide" Target="/ppt/slides/slide3.xml" Id="R1fa7ec42cb75466a" /><Relationship Type="http://schemas.openxmlformats.org/officeDocument/2006/relationships/slide" Target="/ppt/slides/slide4.xml" Id="R33c24b8357ff4f19" /><Relationship Type="http://schemas.openxmlformats.org/officeDocument/2006/relationships/slide" Target="/ppt/slides/slide5.xml" Id="Rfe57056aeb794b45" /><Relationship Type="http://schemas.openxmlformats.org/officeDocument/2006/relationships/slide" Target="/ppt/slides/slide6.xml" Id="Rbc6123db215248e0" /><Relationship Type="http://schemas.openxmlformats.org/officeDocument/2006/relationships/slide" Target="/ppt/slides/slide7.xml" Id="R7f95865bb27f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59c17b70849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16e0d12c54e91" /><Relationship Type="http://schemas.openxmlformats.org/officeDocument/2006/relationships/theme" Target="/ppt/slideMasters/theme/theme1.xml" Id="R12f3cc81456e46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516e0d12c54e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554616b03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cc5e163a943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d18a510e5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4bd9ff31645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9b8b6f33245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af71f7fb64e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702276949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BILSKADEHJELP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BILSKADEHJELP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BILSKADEHJELP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BILSKADEHJELP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BILSKADEHJELP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BILSKADEHJELP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3 768 302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−113 296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−245 586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BILSKADEHJELP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DRAGUNAS TAUTVYDAS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BILSKADEHJELP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818 644 272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BILSKADEHJELP AS</a:t>
            </a:r>
          </a:p>
        </p:txBody>
      </p:sp>
    </p:spTree>
  </p:cSld>
  <p:clrMapOvr>
    <a:masterClrMapping xmlns:a="http://schemas.openxmlformats.org/drawingml/2006/main"/>
  </p:clrMapOvr>
</p:sld>
</file>