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5084aeb64c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6c3d1c980f4fdc"/>
  </p:sldMasterIdLst>
  <p:sldIdLst>
    <p:sldId xmlns:r="http://schemas.openxmlformats.org/officeDocument/2006/relationships" id="256" r:id="Rdd004781a6ed4dd6"/>
    <p:sldId xmlns:r="http://schemas.openxmlformats.org/officeDocument/2006/relationships" id="257" r:id="Rae89d9c626b54660"/>
    <p:sldId xmlns:r="http://schemas.openxmlformats.org/officeDocument/2006/relationships" id="258" r:id="Rc0fe104e9565495b"/>
    <p:sldId xmlns:r="http://schemas.openxmlformats.org/officeDocument/2006/relationships" id="259" r:id="Rf0c2dff766724cd0"/>
    <p:sldId xmlns:r="http://schemas.openxmlformats.org/officeDocument/2006/relationships" id="260" r:id="Rf4c89c2654f04985"/>
    <p:sldId xmlns:r="http://schemas.openxmlformats.org/officeDocument/2006/relationships" id="261" r:id="R125faf6da88f400e"/>
    <p:sldId xmlns:r="http://schemas.openxmlformats.org/officeDocument/2006/relationships" id="262" r:id="R188e05220679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c3d1c980f4fdc" /><Relationship Type="http://schemas.openxmlformats.org/officeDocument/2006/relationships/slide" Target="/ppt/slides/slide1.xml" Id="Rdd004781a6ed4dd6" /><Relationship Type="http://schemas.openxmlformats.org/officeDocument/2006/relationships/slide" Target="/ppt/slides/slide2.xml" Id="Rae89d9c626b54660" /><Relationship Type="http://schemas.openxmlformats.org/officeDocument/2006/relationships/slide" Target="/ppt/slides/slide3.xml" Id="Rc0fe104e9565495b" /><Relationship Type="http://schemas.openxmlformats.org/officeDocument/2006/relationships/slide" Target="/ppt/slides/slide4.xml" Id="Rf0c2dff766724cd0" /><Relationship Type="http://schemas.openxmlformats.org/officeDocument/2006/relationships/slide" Target="/ppt/slides/slide5.xml" Id="Rf4c89c2654f04985" /><Relationship Type="http://schemas.openxmlformats.org/officeDocument/2006/relationships/slide" Target="/ppt/slides/slide6.xml" Id="R125faf6da88f400e" /><Relationship Type="http://schemas.openxmlformats.org/officeDocument/2006/relationships/slide" Target="/ppt/slides/slide7.xml" Id="R188e05220679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a71d7c8cb45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521c2b124486e" /><Relationship Type="http://schemas.openxmlformats.org/officeDocument/2006/relationships/theme" Target="/ppt/slideMasters/theme/theme1.xml" Id="R6861de1e307b40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6521c2b12448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89c0eeab945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ecee22b54c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d2d3b2805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7cda49f6744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18767855f48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5f633cec24c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d2aada7fd4d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MOBI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MOBI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375 746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375 746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MOBI MANAGEMENT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NPN HOLDING AS  –  29,7 %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BOSS INVEST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RYSTE AS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 HOLDING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CAPITALISM HOLDING AS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Hyre AS, Christian Krohgs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818 697 082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MOBI MANAGEMENT AS</a:t>
            </a:r>
          </a:p>
        </p:txBody>
      </p:sp>
    </p:spTree>
  </p:cSld>
  <p:clrMapOvr>
    <a:masterClrMapping xmlns:a="http://schemas.openxmlformats.org/drawingml/2006/main"/>
  </p:clrMapOvr>
</p:sld>
</file>