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afebac70764c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f3643519644639"/>
  </p:sldMasterIdLst>
  <p:sldIdLst>
    <p:sldId xmlns:r="http://schemas.openxmlformats.org/officeDocument/2006/relationships" id="256" r:id="Rfa94775346f440e3"/>
    <p:sldId xmlns:r="http://schemas.openxmlformats.org/officeDocument/2006/relationships" id="257" r:id="R236748fdfef04331"/>
    <p:sldId xmlns:r="http://schemas.openxmlformats.org/officeDocument/2006/relationships" id="258" r:id="Rfe86d5c98e0d4ed8"/>
    <p:sldId xmlns:r="http://schemas.openxmlformats.org/officeDocument/2006/relationships" id="259" r:id="Rb5709de30cf9419e"/>
    <p:sldId xmlns:r="http://schemas.openxmlformats.org/officeDocument/2006/relationships" id="260" r:id="Rb13a700301524f93"/>
    <p:sldId xmlns:r="http://schemas.openxmlformats.org/officeDocument/2006/relationships" id="261" r:id="R6361692eb4974203"/>
    <p:sldId xmlns:r="http://schemas.openxmlformats.org/officeDocument/2006/relationships" id="262" r:id="Rd722cba8d8c745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3643519644639" /><Relationship Type="http://schemas.openxmlformats.org/officeDocument/2006/relationships/slide" Target="/ppt/slides/slide1.xml" Id="Rfa94775346f440e3" /><Relationship Type="http://schemas.openxmlformats.org/officeDocument/2006/relationships/slide" Target="/ppt/slides/slide2.xml" Id="R236748fdfef04331" /><Relationship Type="http://schemas.openxmlformats.org/officeDocument/2006/relationships/slide" Target="/ppt/slides/slide3.xml" Id="Rfe86d5c98e0d4ed8" /><Relationship Type="http://schemas.openxmlformats.org/officeDocument/2006/relationships/slide" Target="/ppt/slides/slide4.xml" Id="Rb5709de30cf9419e" /><Relationship Type="http://schemas.openxmlformats.org/officeDocument/2006/relationships/slide" Target="/ppt/slides/slide5.xml" Id="Rb13a700301524f93" /><Relationship Type="http://schemas.openxmlformats.org/officeDocument/2006/relationships/slide" Target="/ppt/slides/slide6.xml" Id="R6361692eb4974203" /><Relationship Type="http://schemas.openxmlformats.org/officeDocument/2006/relationships/slide" Target="/ppt/slides/slide7.xml" Id="Rd722cba8d8c745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6390528ba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655ebc9764707" /><Relationship Type="http://schemas.openxmlformats.org/officeDocument/2006/relationships/theme" Target="/ppt/slideMasters/theme/theme1.xml" Id="Rd141a28d01fe4d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1655ebc976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b3ae81d394f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d67527aea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497cdd6594b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b6164a39d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47ff2ae63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0524909ed41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d4f9a167e46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S-THORVALDSEN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S-THORVALDSEN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S-THORVALDSEN EIENDOM AS ble etablert [år] og holder til i Dolmøy.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S-THORVALDSEN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S-THORVALDSEN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S-THORVALDSEN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1 356 733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−1 729 682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−2 604 053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−4 744 822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7 890 506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S-THORVALDSEN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S-THORVALDSEN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S-THORVALDSEN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Kjerringvågveien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7252 Dolmøy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818 831 722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S-THORVALDSEN EIENDOM AS</a:t>
            </a:r>
          </a:p>
        </p:txBody>
      </p:sp>
    </p:spTree>
  </p:cSld>
  <p:clrMapOvr>
    <a:masterClrMapping xmlns:a="http://schemas.openxmlformats.org/drawingml/2006/main"/>
  </p:clrMapOvr>
</p:sld>
</file>