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7008dc0c5149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a5be862e174f3d"/>
  </p:sldMasterIdLst>
  <p:sldIdLst>
    <p:sldId xmlns:r="http://schemas.openxmlformats.org/officeDocument/2006/relationships" id="256" r:id="Rba1c62182f3f435f"/>
    <p:sldId xmlns:r="http://schemas.openxmlformats.org/officeDocument/2006/relationships" id="257" r:id="Rdae230e7e6484761"/>
    <p:sldId xmlns:r="http://schemas.openxmlformats.org/officeDocument/2006/relationships" id="258" r:id="Ra9504d8a69654b00"/>
    <p:sldId xmlns:r="http://schemas.openxmlformats.org/officeDocument/2006/relationships" id="259" r:id="R59f79c8c8ebe423d"/>
    <p:sldId xmlns:r="http://schemas.openxmlformats.org/officeDocument/2006/relationships" id="260" r:id="R71545f323f6e4988"/>
    <p:sldId xmlns:r="http://schemas.openxmlformats.org/officeDocument/2006/relationships" id="261" r:id="Rc54504500d9c4b34"/>
    <p:sldId xmlns:r="http://schemas.openxmlformats.org/officeDocument/2006/relationships" id="262" r:id="R5d461185082943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a5be862e174f3d" /><Relationship Type="http://schemas.openxmlformats.org/officeDocument/2006/relationships/slide" Target="/ppt/slides/slide1.xml" Id="Rba1c62182f3f435f" /><Relationship Type="http://schemas.openxmlformats.org/officeDocument/2006/relationships/slide" Target="/ppt/slides/slide2.xml" Id="Rdae230e7e6484761" /><Relationship Type="http://schemas.openxmlformats.org/officeDocument/2006/relationships/slide" Target="/ppt/slides/slide3.xml" Id="Ra9504d8a69654b00" /><Relationship Type="http://schemas.openxmlformats.org/officeDocument/2006/relationships/slide" Target="/ppt/slides/slide4.xml" Id="R59f79c8c8ebe423d" /><Relationship Type="http://schemas.openxmlformats.org/officeDocument/2006/relationships/slide" Target="/ppt/slides/slide5.xml" Id="R71545f323f6e4988" /><Relationship Type="http://schemas.openxmlformats.org/officeDocument/2006/relationships/slide" Target="/ppt/slides/slide6.xml" Id="Rc54504500d9c4b34" /><Relationship Type="http://schemas.openxmlformats.org/officeDocument/2006/relationships/slide" Target="/ppt/slides/slide7.xml" Id="R5d461185082943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accde051a045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11eecea06450c" /><Relationship Type="http://schemas.openxmlformats.org/officeDocument/2006/relationships/theme" Target="/ppt/slideMasters/theme/theme1.xml" Id="R68d871ae5cf446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811eecea0645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5e80df4ee48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550568b604b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769a7e54f4e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711fc33084b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c2326039c48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0258c43534b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a1d728fb24a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 FITNESS HAUGESUND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FITNESS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 FITNESS HAUGESUND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FITNESS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FITNESS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FITNESS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26 898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FITNESS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OPHEIM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EGIL BERNTSEN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FITNESS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818 896 972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FITNESS HAUGESUND AS</a:t>
            </a:r>
          </a:p>
        </p:txBody>
      </p:sp>
    </p:spTree>
  </p:cSld>
  <p:clrMapOvr>
    <a:masterClrMapping xmlns:a="http://schemas.openxmlformats.org/drawingml/2006/main"/>
  </p:clrMapOvr>
</p:sld>
</file>