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acbb5c302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e566398894063"/>
  </p:sldMasterIdLst>
  <p:sldIdLst>
    <p:sldId xmlns:r="http://schemas.openxmlformats.org/officeDocument/2006/relationships" id="256" r:id="R963260a94fba45bc"/>
    <p:sldId xmlns:r="http://schemas.openxmlformats.org/officeDocument/2006/relationships" id="257" r:id="Rcce48ca994b645c0"/>
    <p:sldId xmlns:r="http://schemas.openxmlformats.org/officeDocument/2006/relationships" id="258" r:id="R6b9b5036afa74f31"/>
    <p:sldId xmlns:r="http://schemas.openxmlformats.org/officeDocument/2006/relationships" id="259" r:id="Rf9db6149aa094796"/>
    <p:sldId xmlns:r="http://schemas.openxmlformats.org/officeDocument/2006/relationships" id="260" r:id="Re21ec2156af24369"/>
    <p:sldId xmlns:r="http://schemas.openxmlformats.org/officeDocument/2006/relationships" id="261" r:id="R87d4acdaaf2a4090"/>
    <p:sldId xmlns:r="http://schemas.openxmlformats.org/officeDocument/2006/relationships" id="262" r:id="R679245461dfd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e566398894063" /><Relationship Type="http://schemas.openxmlformats.org/officeDocument/2006/relationships/slide" Target="/ppt/slides/slide1.xml" Id="R963260a94fba45bc" /><Relationship Type="http://schemas.openxmlformats.org/officeDocument/2006/relationships/slide" Target="/ppt/slides/slide2.xml" Id="Rcce48ca994b645c0" /><Relationship Type="http://schemas.openxmlformats.org/officeDocument/2006/relationships/slide" Target="/ppt/slides/slide3.xml" Id="R6b9b5036afa74f31" /><Relationship Type="http://schemas.openxmlformats.org/officeDocument/2006/relationships/slide" Target="/ppt/slides/slide4.xml" Id="Rf9db6149aa094796" /><Relationship Type="http://schemas.openxmlformats.org/officeDocument/2006/relationships/slide" Target="/ppt/slides/slide5.xml" Id="Re21ec2156af24369" /><Relationship Type="http://schemas.openxmlformats.org/officeDocument/2006/relationships/slide" Target="/ppt/slides/slide6.xml" Id="R87d4acdaaf2a4090" /><Relationship Type="http://schemas.openxmlformats.org/officeDocument/2006/relationships/slide" Target="/ppt/slides/slide7.xml" Id="R679245461dfd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fd76b6e0d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f7dfdd0f4e29" /><Relationship Type="http://schemas.openxmlformats.org/officeDocument/2006/relationships/theme" Target="/ppt/slideMasters/theme/theme1.xml" Id="Rcad0da1ce759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4f7dfdd0f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2e12b68c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576f04ac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ac72db39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ae37fcf2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f83f1a863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42a5883d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163d5a00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YARTYS ANDRIY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819 029 172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