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3e6acd5fa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b9be5dc394a85"/>
  </p:sldMasterIdLst>
  <p:sldIdLst>
    <p:sldId xmlns:r="http://schemas.openxmlformats.org/officeDocument/2006/relationships" id="256" r:id="R52c56a36d1914223"/>
    <p:sldId xmlns:r="http://schemas.openxmlformats.org/officeDocument/2006/relationships" id="257" r:id="Rd916266802034df2"/>
    <p:sldId xmlns:r="http://schemas.openxmlformats.org/officeDocument/2006/relationships" id="258" r:id="Rb901130061ab45fb"/>
    <p:sldId xmlns:r="http://schemas.openxmlformats.org/officeDocument/2006/relationships" id="259" r:id="Rf2af984aa3254955"/>
    <p:sldId xmlns:r="http://schemas.openxmlformats.org/officeDocument/2006/relationships" id="260" r:id="R206ab425d13a49c5"/>
    <p:sldId xmlns:r="http://schemas.openxmlformats.org/officeDocument/2006/relationships" id="261" r:id="R6c70ea2cfc09490d"/>
    <p:sldId xmlns:r="http://schemas.openxmlformats.org/officeDocument/2006/relationships" id="262" r:id="R4f47774fea37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b9be5dc394a85" /><Relationship Type="http://schemas.openxmlformats.org/officeDocument/2006/relationships/slide" Target="/ppt/slides/slide1.xml" Id="R52c56a36d1914223" /><Relationship Type="http://schemas.openxmlformats.org/officeDocument/2006/relationships/slide" Target="/ppt/slides/slide2.xml" Id="Rd916266802034df2" /><Relationship Type="http://schemas.openxmlformats.org/officeDocument/2006/relationships/slide" Target="/ppt/slides/slide3.xml" Id="Rb901130061ab45fb" /><Relationship Type="http://schemas.openxmlformats.org/officeDocument/2006/relationships/slide" Target="/ppt/slides/slide4.xml" Id="Rf2af984aa3254955" /><Relationship Type="http://schemas.openxmlformats.org/officeDocument/2006/relationships/slide" Target="/ppt/slides/slide5.xml" Id="R206ab425d13a49c5" /><Relationship Type="http://schemas.openxmlformats.org/officeDocument/2006/relationships/slide" Target="/ppt/slides/slide6.xml" Id="R6c70ea2cfc09490d" /><Relationship Type="http://schemas.openxmlformats.org/officeDocument/2006/relationships/slide" Target="/ppt/slides/slide7.xml" Id="R4f47774fea37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7a62e7ea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d895726f43a9" /><Relationship Type="http://schemas.openxmlformats.org/officeDocument/2006/relationships/theme" Target="/ppt/slideMasters/theme/theme1.xml" Id="R50468b643404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cd895726f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b5ab3a33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94467381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ee68d6ad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84592992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65c2fa4c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2b678b29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10b5df76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12 922 702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50 679 637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ARTHUR BERNTSEN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BERNTSEN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819 139 202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JUPELLA AS</a:t>
            </a:r>
          </a:p>
        </p:txBody>
      </p:sp>
    </p:spTree>
  </p:cSld>
  <p:clrMapOvr>
    <a:masterClrMapping xmlns:a="http://schemas.openxmlformats.org/drawingml/2006/main"/>
  </p:clrMapOvr>
</p:sld>
</file>