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154cd31a2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14a1bb9fd4f41"/>
  </p:sldMasterIdLst>
  <p:sldIdLst>
    <p:sldId xmlns:r="http://schemas.openxmlformats.org/officeDocument/2006/relationships" id="256" r:id="R85523033d822466f"/>
    <p:sldId xmlns:r="http://schemas.openxmlformats.org/officeDocument/2006/relationships" id="257" r:id="R782a07590e5c450b"/>
    <p:sldId xmlns:r="http://schemas.openxmlformats.org/officeDocument/2006/relationships" id="258" r:id="Rde6c8e9742f84a6d"/>
    <p:sldId xmlns:r="http://schemas.openxmlformats.org/officeDocument/2006/relationships" id="259" r:id="R4082a036b9254445"/>
    <p:sldId xmlns:r="http://schemas.openxmlformats.org/officeDocument/2006/relationships" id="260" r:id="Rf2a7816aea534e00"/>
    <p:sldId xmlns:r="http://schemas.openxmlformats.org/officeDocument/2006/relationships" id="261" r:id="Rcafe870034714498"/>
    <p:sldId xmlns:r="http://schemas.openxmlformats.org/officeDocument/2006/relationships" id="262" r:id="Rf8c3dae52056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14a1bb9fd4f41" /><Relationship Type="http://schemas.openxmlformats.org/officeDocument/2006/relationships/slide" Target="/ppt/slides/slide1.xml" Id="R85523033d822466f" /><Relationship Type="http://schemas.openxmlformats.org/officeDocument/2006/relationships/slide" Target="/ppt/slides/slide2.xml" Id="R782a07590e5c450b" /><Relationship Type="http://schemas.openxmlformats.org/officeDocument/2006/relationships/slide" Target="/ppt/slides/slide3.xml" Id="Rde6c8e9742f84a6d" /><Relationship Type="http://schemas.openxmlformats.org/officeDocument/2006/relationships/slide" Target="/ppt/slides/slide4.xml" Id="R4082a036b9254445" /><Relationship Type="http://schemas.openxmlformats.org/officeDocument/2006/relationships/slide" Target="/ppt/slides/slide5.xml" Id="Rf2a7816aea534e00" /><Relationship Type="http://schemas.openxmlformats.org/officeDocument/2006/relationships/slide" Target="/ppt/slides/slide6.xml" Id="Rcafe870034714498" /><Relationship Type="http://schemas.openxmlformats.org/officeDocument/2006/relationships/slide" Target="/ppt/slides/slide7.xml" Id="Rf8c3dae52056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ddb432ad8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0902b890e4460" /><Relationship Type="http://schemas.openxmlformats.org/officeDocument/2006/relationships/theme" Target="/ppt/slideMasters/theme/theme1.xml" Id="R8026cda630dd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0902b890e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5bc75c3ab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8dca7b55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8af1c3796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86b6c9d7f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b60b51312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3e434f9f042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b66b592bb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ANETTE HATLESTAD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Spjeldsvegen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819 204 802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