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6d77b560974b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ca4f7c0fab46c3"/>
  </p:sldMasterIdLst>
  <p:sldIdLst>
    <p:sldId xmlns:r="http://schemas.openxmlformats.org/officeDocument/2006/relationships" id="256" r:id="R1a9850f4350c4f49"/>
    <p:sldId xmlns:r="http://schemas.openxmlformats.org/officeDocument/2006/relationships" id="257" r:id="Rcb3e05cc326f4474"/>
    <p:sldId xmlns:r="http://schemas.openxmlformats.org/officeDocument/2006/relationships" id="258" r:id="Rc52b65478fde4ab1"/>
    <p:sldId xmlns:r="http://schemas.openxmlformats.org/officeDocument/2006/relationships" id="259" r:id="R094dfe36996441a0"/>
    <p:sldId xmlns:r="http://schemas.openxmlformats.org/officeDocument/2006/relationships" id="260" r:id="R5de82e81e7fa42dd"/>
    <p:sldId xmlns:r="http://schemas.openxmlformats.org/officeDocument/2006/relationships" id="261" r:id="Rc96d4d0c4bcb4631"/>
    <p:sldId xmlns:r="http://schemas.openxmlformats.org/officeDocument/2006/relationships" id="262" r:id="Rd9774e937d1042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ca4f7c0fab46c3" /><Relationship Type="http://schemas.openxmlformats.org/officeDocument/2006/relationships/slide" Target="/ppt/slides/slide1.xml" Id="R1a9850f4350c4f49" /><Relationship Type="http://schemas.openxmlformats.org/officeDocument/2006/relationships/slide" Target="/ppt/slides/slide2.xml" Id="Rcb3e05cc326f4474" /><Relationship Type="http://schemas.openxmlformats.org/officeDocument/2006/relationships/slide" Target="/ppt/slides/slide3.xml" Id="Rc52b65478fde4ab1" /><Relationship Type="http://schemas.openxmlformats.org/officeDocument/2006/relationships/slide" Target="/ppt/slides/slide4.xml" Id="R094dfe36996441a0" /><Relationship Type="http://schemas.openxmlformats.org/officeDocument/2006/relationships/slide" Target="/ppt/slides/slide5.xml" Id="R5de82e81e7fa42dd" /><Relationship Type="http://schemas.openxmlformats.org/officeDocument/2006/relationships/slide" Target="/ppt/slides/slide6.xml" Id="Rc96d4d0c4bcb4631" /><Relationship Type="http://schemas.openxmlformats.org/officeDocument/2006/relationships/slide" Target="/ppt/slides/slide7.xml" Id="Rd9774e937d1042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d7b3ca668348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eabc4b1af42c0" /><Relationship Type="http://schemas.openxmlformats.org/officeDocument/2006/relationships/theme" Target="/ppt/slideMasters/theme/theme1.xml" Id="Rd3297597b8d646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1eabc4b1af42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b2814135d45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624c298c447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c78868caf43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7ceca8c444c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aa73cebfb49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333f0bc8b46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0ee2320ec44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TICOS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TICOS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−318 159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−318 391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1 114 220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1 480 619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GURRICH KRISTENSEN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Løkebergtunet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819 222 002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TICOS AS</a:t>
            </a:r>
          </a:p>
        </p:txBody>
      </p:sp>
    </p:spTree>
  </p:cSld>
  <p:clrMapOvr>
    <a:masterClrMapping xmlns:a="http://schemas.openxmlformats.org/drawingml/2006/main"/>
  </p:clrMapOvr>
</p:sld>
</file>