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f12f222e9c46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fda6d4d24147b8"/>
  </p:sldMasterIdLst>
  <p:sldIdLst>
    <p:sldId xmlns:r="http://schemas.openxmlformats.org/officeDocument/2006/relationships" id="256" r:id="Rc8bec5614c3f4d5d"/>
    <p:sldId xmlns:r="http://schemas.openxmlformats.org/officeDocument/2006/relationships" id="257" r:id="Rb5104f91680c4e41"/>
    <p:sldId xmlns:r="http://schemas.openxmlformats.org/officeDocument/2006/relationships" id="258" r:id="R9bd370646b544c6b"/>
    <p:sldId xmlns:r="http://schemas.openxmlformats.org/officeDocument/2006/relationships" id="259" r:id="Rc1ab514de0d6478c"/>
    <p:sldId xmlns:r="http://schemas.openxmlformats.org/officeDocument/2006/relationships" id="260" r:id="Rfa1cd1878cc54284"/>
    <p:sldId xmlns:r="http://schemas.openxmlformats.org/officeDocument/2006/relationships" id="261" r:id="Rbc53b491f6474838"/>
    <p:sldId xmlns:r="http://schemas.openxmlformats.org/officeDocument/2006/relationships" id="262" r:id="R7204585ec97049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fda6d4d24147b8" /><Relationship Type="http://schemas.openxmlformats.org/officeDocument/2006/relationships/slide" Target="/ppt/slides/slide1.xml" Id="Rc8bec5614c3f4d5d" /><Relationship Type="http://schemas.openxmlformats.org/officeDocument/2006/relationships/slide" Target="/ppt/slides/slide2.xml" Id="Rb5104f91680c4e41" /><Relationship Type="http://schemas.openxmlformats.org/officeDocument/2006/relationships/slide" Target="/ppt/slides/slide3.xml" Id="R9bd370646b544c6b" /><Relationship Type="http://schemas.openxmlformats.org/officeDocument/2006/relationships/slide" Target="/ppt/slides/slide4.xml" Id="Rc1ab514de0d6478c" /><Relationship Type="http://schemas.openxmlformats.org/officeDocument/2006/relationships/slide" Target="/ppt/slides/slide5.xml" Id="Rfa1cd1878cc54284" /><Relationship Type="http://schemas.openxmlformats.org/officeDocument/2006/relationships/slide" Target="/ppt/slides/slide6.xml" Id="Rbc53b491f6474838" /><Relationship Type="http://schemas.openxmlformats.org/officeDocument/2006/relationships/slide" Target="/ppt/slides/slide7.xml" Id="R7204585ec97049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b0e88a29da4e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56c5f2e69420c" /><Relationship Type="http://schemas.openxmlformats.org/officeDocument/2006/relationships/theme" Target="/ppt/slideMasters/theme/theme1.xml" Id="R515b5a7166734c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756c5f2e6942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1a83a8a73443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ff98039c645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e9819180a245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c4f646da46f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26d91b0f64e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5cbff76474f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0b406757041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TYSNES HUS OG HYTTE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TYSNES HUS OG HYTTE SERVICE AS ble etablert [år] og holder til i Tysnes.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15 948 328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860 742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642 258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893 199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4 235 992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FAGERHEIM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Bakarvegen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5680 Tysnes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819 256 632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TYSNES HUS OG HYTTE SERVICE AS</a:t>
            </a:r>
          </a:p>
        </p:txBody>
      </p:sp>
    </p:spTree>
  </p:cSld>
  <p:clrMapOvr>
    <a:masterClrMapping xmlns:a="http://schemas.openxmlformats.org/drawingml/2006/main"/>
  </p:clrMapOvr>
</p:sld>
</file>