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a9c0cd135845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2b885a4624089"/>
  </p:sldMasterIdLst>
  <p:sldIdLst>
    <p:sldId xmlns:r="http://schemas.openxmlformats.org/officeDocument/2006/relationships" id="256" r:id="R55abc6c4114742bf"/>
    <p:sldId xmlns:r="http://schemas.openxmlformats.org/officeDocument/2006/relationships" id="257" r:id="R7c1c37146c1a4107"/>
    <p:sldId xmlns:r="http://schemas.openxmlformats.org/officeDocument/2006/relationships" id="258" r:id="R2d10cb9b0e934823"/>
    <p:sldId xmlns:r="http://schemas.openxmlformats.org/officeDocument/2006/relationships" id="259" r:id="Ree7352e61cf042dc"/>
    <p:sldId xmlns:r="http://schemas.openxmlformats.org/officeDocument/2006/relationships" id="260" r:id="R936e1b303cbc4b3c"/>
    <p:sldId xmlns:r="http://schemas.openxmlformats.org/officeDocument/2006/relationships" id="261" r:id="Rbc18ed67bdd44442"/>
    <p:sldId xmlns:r="http://schemas.openxmlformats.org/officeDocument/2006/relationships" id="262" r:id="R0a1ed1714fe1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2b885a4624089" /><Relationship Type="http://schemas.openxmlformats.org/officeDocument/2006/relationships/slide" Target="/ppt/slides/slide1.xml" Id="R55abc6c4114742bf" /><Relationship Type="http://schemas.openxmlformats.org/officeDocument/2006/relationships/slide" Target="/ppt/slides/slide2.xml" Id="R7c1c37146c1a4107" /><Relationship Type="http://schemas.openxmlformats.org/officeDocument/2006/relationships/slide" Target="/ppt/slides/slide3.xml" Id="R2d10cb9b0e934823" /><Relationship Type="http://schemas.openxmlformats.org/officeDocument/2006/relationships/slide" Target="/ppt/slides/slide4.xml" Id="Ree7352e61cf042dc" /><Relationship Type="http://schemas.openxmlformats.org/officeDocument/2006/relationships/slide" Target="/ppt/slides/slide5.xml" Id="R936e1b303cbc4b3c" /><Relationship Type="http://schemas.openxmlformats.org/officeDocument/2006/relationships/slide" Target="/ppt/slides/slide6.xml" Id="Rbc18ed67bdd44442" /><Relationship Type="http://schemas.openxmlformats.org/officeDocument/2006/relationships/slide" Target="/ppt/slides/slide7.xml" Id="R0a1ed1714fe1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b68a7ca0f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e33ba8c1d4d2f" /><Relationship Type="http://schemas.openxmlformats.org/officeDocument/2006/relationships/theme" Target="/ppt/slideMasters/theme/theme1.xml" Id="Rf0373695b948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e33ba8c1d4d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46840a29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c0a9c901f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d37637760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d213f92f146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57ea6a7d04d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2b07cb49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25af5c7d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MØLLER MOBILITY GROUP 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 MOBILITY GROUP 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41 417 126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41 187 544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41 406 320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202 228 643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243 789 343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 AARS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AHLÉN CHARLOTTE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JUL RØSJØ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NÆRØ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819 279 772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MØLLER MOBILITY GROUP MI AS</a:t>
            </a:r>
          </a:p>
        </p:txBody>
      </p:sp>
    </p:spTree>
  </p:cSld>
  <p:clrMapOvr>
    <a:masterClrMapping xmlns:a="http://schemas.openxmlformats.org/drawingml/2006/main"/>
  </p:clrMapOvr>
</p:sld>
</file>